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0.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8" r:id="rId4"/>
    <p:sldId id="259" r:id="rId5"/>
    <p:sldId id="257" r:id="rId6"/>
    <p:sldId id="260" r:id="rId7"/>
    <p:sldId id="261"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customXml" Target="../customXml/item2.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ustomXml" Target="../customXml/item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C048813-3248-4F62-8B05-1027509FB4FB}" type="datetimeFigureOut">
              <a:rPr lang="en-US" smtClean="0"/>
              <a:t>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BFFA8-8EF2-485B-AAA5-FE721EAEC667}" type="slidenum">
              <a:rPr lang="en-US" smtClean="0"/>
              <a:t>‹#›</a:t>
            </a:fld>
            <a:endParaRPr lang="en-US"/>
          </a:p>
        </p:txBody>
      </p:sp>
    </p:spTree>
    <p:extLst>
      <p:ext uri="{BB962C8B-B14F-4D97-AF65-F5344CB8AC3E}">
        <p14:creationId xmlns:p14="http://schemas.microsoft.com/office/powerpoint/2010/main" val="73447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048813-3248-4F62-8B05-1027509FB4FB}" type="datetimeFigureOut">
              <a:rPr lang="en-US" smtClean="0"/>
              <a:t>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BFFA8-8EF2-485B-AAA5-FE721EAEC667}" type="slidenum">
              <a:rPr lang="en-US" smtClean="0"/>
              <a:t>‹#›</a:t>
            </a:fld>
            <a:endParaRPr lang="en-US"/>
          </a:p>
        </p:txBody>
      </p:sp>
    </p:spTree>
    <p:extLst>
      <p:ext uri="{BB962C8B-B14F-4D97-AF65-F5344CB8AC3E}">
        <p14:creationId xmlns:p14="http://schemas.microsoft.com/office/powerpoint/2010/main" val="667031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048813-3248-4F62-8B05-1027509FB4FB}" type="datetimeFigureOut">
              <a:rPr lang="en-US" smtClean="0"/>
              <a:t>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BFFA8-8EF2-485B-AAA5-FE721EAEC667}" type="slidenum">
              <a:rPr lang="en-US" smtClean="0"/>
              <a:t>‹#›</a:t>
            </a:fld>
            <a:endParaRPr lang="en-US"/>
          </a:p>
        </p:txBody>
      </p:sp>
    </p:spTree>
    <p:extLst>
      <p:ext uri="{BB962C8B-B14F-4D97-AF65-F5344CB8AC3E}">
        <p14:creationId xmlns:p14="http://schemas.microsoft.com/office/powerpoint/2010/main" val="679985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904304"/>
          </a:xfrm>
          <a:prstGeom prst="rect">
            <a:avLst/>
          </a:prstGeom>
        </p:spPr>
      </p:pic>
      <p:sp>
        <p:nvSpPr>
          <p:cNvPr id="3" name="Subtitle 2"/>
          <p:cNvSpPr>
            <a:spLocks noGrp="1"/>
          </p:cNvSpPr>
          <p:nvPr>
            <p:ph type="subTitle" idx="1"/>
          </p:nvPr>
        </p:nvSpPr>
        <p:spPr>
          <a:xfrm>
            <a:off x="214966" y="5853899"/>
            <a:ext cx="5664629" cy="432048"/>
          </a:xfrm>
        </p:spPr>
        <p:txBody>
          <a:bodyPr>
            <a:normAutofit/>
          </a:bodyPr>
          <a:lstStyle>
            <a:lvl1pPr marL="0" indent="0" algn="l">
              <a:buNone/>
              <a:defRPr sz="1800">
                <a:solidFill>
                  <a:schemeClr val="tx1">
                    <a:tint val="75000"/>
                  </a:schemeClr>
                </a:solidFill>
                <a:latin typeface="Calibri Light" panose="020F0302020204030204" pitchFamily="34" charset="0"/>
              </a:defRPr>
            </a:lvl1pPr>
            <a:lvl2pPr marL="457143" indent="0" algn="ctr">
              <a:buNone/>
              <a:defRPr>
                <a:solidFill>
                  <a:schemeClr val="tx1">
                    <a:tint val="75000"/>
                  </a:schemeClr>
                </a:solidFill>
              </a:defRPr>
            </a:lvl2pPr>
            <a:lvl3pPr marL="914286" indent="0" algn="ctr">
              <a:buNone/>
              <a:defRPr>
                <a:solidFill>
                  <a:schemeClr val="tx1">
                    <a:tint val="75000"/>
                  </a:schemeClr>
                </a:solidFill>
              </a:defRPr>
            </a:lvl3pPr>
            <a:lvl4pPr marL="1371430" indent="0" algn="ctr">
              <a:buNone/>
              <a:defRPr>
                <a:solidFill>
                  <a:schemeClr val="tx1">
                    <a:tint val="75000"/>
                  </a:schemeClr>
                </a:solidFill>
              </a:defRPr>
            </a:lvl4pPr>
            <a:lvl5pPr marL="1828573" indent="0" algn="ctr">
              <a:buNone/>
              <a:defRPr>
                <a:solidFill>
                  <a:schemeClr val="tx1">
                    <a:tint val="75000"/>
                  </a:schemeClr>
                </a:solidFill>
              </a:defRPr>
            </a:lvl5pPr>
            <a:lvl6pPr marL="2285718"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3" indent="0" algn="ctr">
              <a:buNone/>
              <a:defRPr>
                <a:solidFill>
                  <a:schemeClr val="tx1">
                    <a:tint val="75000"/>
                  </a:schemeClr>
                </a:solidFill>
              </a:defRPr>
            </a:lvl9pPr>
          </a:lstStyle>
          <a:p>
            <a:r>
              <a:rPr lang="en-US" dirty="0"/>
              <a:t>Click to edit Master subtitle style</a:t>
            </a:r>
            <a:endParaRPr lang="en-GB" dirty="0"/>
          </a:p>
        </p:txBody>
      </p:sp>
      <p:sp>
        <p:nvSpPr>
          <p:cNvPr id="2" name="Title 1"/>
          <p:cNvSpPr>
            <a:spLocks noGrp="1"/>
          </p:cNvSpPr>
          <p:nvPr>
            <p:ph type="ctrTitle"/>
          </p:nvPr>
        </p:nvSpPr>
        <p:spPr>
          <a:xfrm>
            <a:off x="214965" y="4816944"/>
            <a:ext cx="7194848" cy="893961"/>
          </a:xfrm>
          <a:prstGeom prst="rect">
            <a:avLst/>
          </a:prstGeom>
        </p:spPr>
        <p:txBody>
          <a:bodyPr>
            <a:normAutofit/>
          </a:bodyPr>
          <a:lstStyle>
            <a:lvl1pPr algn="l">
              <a:defRPr sz="3200" b="0">
                <a:solidFill>
                  <a:schemeClr val="tx1">
                    <a:lumMod val="50000"/>
                    <a:lumOff val="50000"/>
                  </a:schemeClr>
                </a:solidFill>
                <a:latin typeface="Calibri Light" panose="020F0302020204030204" pitchFamily="34" charset="0"/>
              </a:defRPr>
            </a:lvl1pPr>
          </a:lstStyle>
          <a:p>
            <a:r>
              <a:rPr lang="en-US" dirty="0"/>
              <a:t>Click to edit Master title style</a:t>
            </a:r>
            <a:endParaRPr lang="en-GB" dirty="0"/>
          </a:p>
        </p:txBody>
      </p:sp>
      <p:pic>
        <p:nvPicPr>
          <p:cNvPr id="6" name="Picture 5"/>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678420" y="271357"/>
            <a:ext cx="4319693" cy="998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1180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4" name="Immagine 6"/>
          <p:cNvPicPr/>
          <p:nvPr userDrawn="1"/>
        </p:nvPicPr>
        <p:blipFill rotWithShape="1">
          <a:blip r:embed="rId2" cstate="print">
            <a:extLst>
              <a:ext uri="{28A0092B-C50C-407E-A947-70E740481C1C}">
                <a14:useLocalDpi xmlns:a14="http://schemas.microsoft.com/office/drawing/2010/main"/>
              </a:ext>
            </a:extLst>
          </a:blip>
          <a:srcRect b="71274"/>
          <a:stretch/>
        </p:blipFill>
        <p:spPr bwMode="auto">
          <a:xfrm>
            <a:off x="0" y="6449061"/>
            <a:ext cx="5723467" cy="5105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64244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43" indent="0">
              <a:buNone/>
              <a:defRPr sz="1800">
                <a:solidFill>
                  <a:schemeClr val="tx1">
                    <a:tint val="75000"/>
                  </a:schemeClr>
                </a:solidFill>
              </a:defRPr>
            </a:lvl2pPr>
            <a:lvl3pPr marL="914286" indent="0">
              <a:buNone/>
              <a:defRPr sz="1600">
                <a:solidFill>
                  <a:schemeClr val="tx1">
                    <a:tint val="75000"/>
                  </a:schemeClr>
                </a:solidFill>
              </a:defRPr>
            </a:lvl3pPr>
            <a:lvl4pPr marL="1371430" indent="0">
              <a:buNone/>
              <a:defRPr sz="1400">
                <a:solidFill>
                  <a:schemeClr val="tx1">
                    <a:tint val="75000"/>
                  </a:schemeClr>
                </a:solidFill>
              </a:defRPr>
            </a:lvl4pPr>
            <a:lvl5pPr marL="1828573" indent="0">
              <a:buNone/>
              <a:defRPr sz="1400">
                <a:solidFill>
                  <a:schemeClr val="tx1">
                    <a:tint val="75000"/>
                  </a:schemeClr>
                </a:solidFill>
              </a:defRPr>
            </a:lvl5pPr>
            <a:lvl6pPr marL="2285718" indent="0">
              <a:buNone/>
              <a:defRPr sz="1400">
                <a:solidFill>
                  <a:schemeClr val="tx1">
                    <a:tint val="75000"/>
                  </a:schemeClr>
                </a:solidFill>
              </a:defRPr>
            </a:lvl6pPr>
            <a:lvl7pPr marL="2742858" indent="0">
              <a:buNone/>
              <a:defRPr sz="1400">
                <a:solidFill>
                  <a:schemeClr val="tx1">
                    <a:tint val="75000"/>
                  </a:schemeClr>
                </a:solidFill>
              </a:defRPr>
            </a:lvl7pPr>
            <a:lvl8pPr marL="3200000" indent="0">
              <a:buNone/>
              <a:defRPr sz="1400">
                <a:solidFill>
                  <a:schemeClr val="tx1">
                    <a:tint val="75000"/>
                  </a:schemeClr>
                </a:solidFill>
              </a:defRPr>
            </a:lvl8pPr>
            <a:lvl9pPr marL="365714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2974598B-6092-4951-9656-274025FEDCDD}" type="datetimeFigureOut">
              <a:rPr lang="en-GB">
                <a:solidFill>
                  <a:prstClr val="black"/>
                </a:solidFill>
              </a:rPr>
              <a:pPr/>
              <a:t>10/08/2022</a:t>
            </a:fld>
            <a:endParaRPr lang="en-GB">
              <a:solidFill>
                <a:prstClr val="black"/>
              </a:solidFill>
            </a:endParaRPr>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GB">
              <a:solidFill>
                <a:prstClr val="black"/>
              </a:solidFill>
            </a:endParaRPr>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DD076C54-A319-4769-BC04-344A9122C5FE}" type="slidenum">
              <a:rPr lang="en-GB">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5765656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609600" y="6356352"/>
            <a:ext cx="2844800" cy="365125"/>
          </a:xfrm>
          <a:prstGeom prst="rect">
            <a:avLst/>
          </a:prstGeom>
        </p:spPr>
        <p:txBody>
          <a:bodyPr/>
          <a:lstStyle/>
          <a:p>
            <a:fld id="{2974598B-6092-4951-9656-274025FEDCDD}" type="datetimeFigureOut">
              <a:rPr lang="en-GB">
                <a:solidFill>
                  <a:prstClr val="black"/>
                </a:solidFill>
              </a:rPr>
              <a:pPr/>
              <a:t>10/08/2022</a:t>
            </a:fld>
            <a:endParaRPr lang="en-GB">
              <a:solidFill>
                <a:prstClr val="black"/>
              </a:solidFill>
            </a:endParaRPr>
          </a:p>
        </p:txBody>
      </p:sp>
      <p:sp>
        <p:nvSpPr>
          <p:cNvPr id="6" name="Footer Placeholder 5"/>
          <p:cNvSpPr>
            <a:spLocks noGrp="1"/>
          </p:cNvSpPr>
          <p:nvPr>
            <p:ph type="ftr" sz="quarter" idx="11"/>
          </p:nvPr>
        </p:nvSpPr>
        <p:spPr>
          <a:xfrm>
            <a:off x="4165600" y="6356352"/>
            <a:ext cx="3860800" cy="365125"/>
          </a:xfrm>
          <a:prstGeom prst="rect">
            <a:avLst/>
          </a:prstGeom>
        </p:spPr>
        <p:txBody>
          <a:bodyPr/>
          <a:lstStyle/>
          <a:p>
            <a:endParaRPr lang="en-GB">
              <a:solidFill>
                <a:prstClr val="black"/>
              </a:solidFill>
            </a:endParaRPr>
          </a:p>
        </p:txBody>
      </p:sp>
      <p:sp>
        <p:nvSpPr>
          <p:cNvPr id="7" name="Slide Number Placeholder 6"/>
          <p:cNvSpPr>
            <a:spLocks noGrp="1"/>
          </p:cNvSpPr>
          <p:nvPr>
            <p:ph type="sldNum" sz="quarter" idx="12"/>
          </p:nvPr>
        </p:nvSpPr>
        <p:spPr>
          <a:xfrm>
            <a:off x="8737600" y="6356352"/>
            <a:ext cx="2844800" cy="365125"/>
          </a:xfrm>
          <a:prstGeom prst="rect">
            <a:avLst/>
          </a:prstGeom>
        </p:spPr>
        <p:txBody>
          <a:bodyPr/>
          <a:lstStyle/>
          <a:p>
            <a:fld id="{DD076C54-A319-4769-BC04-344A9122C5FE}" type="slidenum">
              <a:rPr lang="en-GB">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48387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188640"/>
            <a:ext cx="9744405" cy="432048"/>
          </a:xfrm>
          <a:prstGeom prst="rect">
            <a:avLst/>
          </a:prstGeom>
          <a:solidFill>
            <a:schemeClr val="accent3"/>
          </a:solidFill>
        </p:spPr>
        <p:txBody>
          <a:bodyPr vert="horz" lIns="91440" tIns="45720" rIns="91440" bIns="45720" rtlCol="0" anchor="ctr">
            <a:noAutofit/>
          </a:bodyPr>
          <a:lstStyle>
            <a:lvl1pPr>
              <a:defRPr lang="en-GB" sz="2800">
                <a:solidFill>
                  <a:schemeClr val="bg1"/>
                </a:solidFill>
                <a:latin typeface="Calibri Light" panose="020F0302020204030204" pitchFamily="34" charset="0"/>
              </a:defRPr>
            </a:lvl1pPr>
          </a:lstStyle>
          <a:p>
            <a:pPr marL="0" lvl="0" algn="l"/>
            <a:r>
              <a:rPr lang="en-US"/>
              <a:t>Click to edit Master title style</a:t>
            </a:r>
            <a:endParaRPr lang="en-GB"/>
          </a:p>
        </p:txBody>
      </p:sp>
      <p:sp>
        <p:nvSpPr>
          <p:cNvPr id="3" name="Text Placeholder 2"/>
          <p:cNvSpPr>
            <a:spLocks noGrp="1"/>
          </p:cNvSpPr>
          <p:nvPr>
            <p:ph type="body" idx="1"/>
          </p:nvPr>
        </p:nvSpPr>
        <p:spPr>
          <a:xfrm>
            <a:off x="609600" y="1535113"/>
            <a:ext cx="5386917" cy="639763"/>
          </a:xfrm>
        </p:spPr>
        <p:txBody>
          <a:bodyPr anchor="b"/>
          <a:lstStyle>
            <a:lvl1pPr marL="0" indent="0">
              <a:buNone/>
              <a:defRPr sz="2400" b="1"/>
            </a:lvl1pPr>
            <a:lvl2pPr marL="457143" indent="0">
              <a:buNone/>
              <a:defRPr sz="2000" b="1"/>
            </a:lvl2pPr>
            <a:lvl3pPr marL="914286" indent="0">
              <a:buNone/>
              <a:defRPr sz="18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78" y="1535113"/>
            <a:ext cx="5389033" cy="639763"/>
          </a:xfrm>
        </p:spPr>
        <p:txBody>
          <a:bodyPr anchor="b"/>
          <a:lstStyle>
            <a:lvl1pPr marL="0" indent="0">
              <a:buNone/>
              <a:defRPr sz="2400" b="1"/>
            </a:lvl1pPr>
            <a:lvl2pPr marL="457143" indent="0">
              <a:buNone/>
              <a:defRPr sz="2000" b="1"/>
            </a:lvl2pPr>
            <a:lvl3pPr marL="914286" indent="0">
              <a:buNone/>
              <a:defRPr sz="18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Rettangolo 10"/>
          <p:cNvSpPr/>
          <p:nvPr userDrawn="1"/>
        </p:nvSpPr>
        <p:spPr>
          <a:xfrm>
            <a:off x="5574303" y="6605427"/>
            <a:ext cx="6617699" cy="263688"/>
          </a:xfrm>
          <a:prstGeom prst="rect">
            <a:avLst/>
          </a:prstGeom>
          <a:solidFill>
            <a:srgbClr val="8CBC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solidFill>
                <a:prstClr val="white"/>
              </a:solidFill>
            </a:endParaRPr>
          </a:p>
        </p:txBody>
      </p:sp>
      <p:pic>
        <p:nvPicPr>
          <p:cNvPr id="13" name="Immagine 6"/>
          <p:cNvPicPr>
            <a:picLocks noChangeAspect="1"/>
          </p:cNvPicPr>
          <p:nvPr userDrawn="1"/>
        </p:nvPicPr>
        <p:blipFill>
          <a:blip r:embed="rId2"/>
          <a:stretch>
            <a:fillRect/>
          </a:stretch>
        </p:blipFill>
        <p:spPr>
          <a:xfrm>
            <a:off x="-48683" y="6441223"/>
            <a:ext cx="5723467" cy="1333500"/>
          </a:xfrm>
          <a:prstGeom prst="rect">
            <a:avLst/>
          </a:prstGeom>
        </p:spPr>
      </p:pic>
    </p:spTree>
    <p:extLst>
      <p:ext uri="{BB962C8B-B14F-4D97-AF65-F5344CB8AC3E}">
        <p14:creationId xmlns:p14="http://schemas.microsoft.com/office/powerpoint/2010/main" val="41056184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en-US"/>
              <a:t>Click to edit Master title style</a:t>
            </a:r>
            <a:endParaRPr lang="en-GB"/>
          </a:p>
        </p:txBody>
      </p:sp>
      <p:sp>
        <p:nvSpPr>
          <p:cNvPr id="3" name="Date Placeholder 2"/>
          <p:cNvSpPr>
            <a:spLocks noGrp="1"/>
          </p:cNvSpPr>
          <p:nvPr>
            <p:ph type="dt" sz="half" idx="10"/>
          </p:nvPr>
        </p:nvSpPr>
        <p:spPr>
          <a:xfrm>
            <a:off x="609600" y="6356352"/>
            <a:ext cx="2844800" cy="365125"/>
          </a:xfrm>
          <a:prstGeom prst="rect">
            <a:avLst/>
          </a:prstGeom>
        </p:spPr>
        <p:txBody>
          <a:bodyPr/>
          <a:lstStyle/>
          <a:p>
            <a:fld id="{2974598B-6092-4951-9656-274025FEDCDD}" type="datetimeFigureOut">
              <a:rPr lang="en-GB">
                <a:solidFill>
                  <a:prstClr val="black"/>
                </a:solidFill>
              </a:rPr>
              <a:pPr/>
              <a:t>10/08/2022</a:t>
            </a:fld>
            <a:endParaRPr lang="en-GB">
              <a:solidFill>
                <a:prstClr val="black"/>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p>
            <a:endParaRPr lang="en-GB">
              <a:solidFill>
                <a:prstClr val="black"/>
              </a:solidFill>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p>
            <a:fld id="{DD076C54-A319-4769-BC04-344A9122C5FE}" type="slidenum">
              <a:rPr lang="en-GB">
                <a:solidFill>
                  <a:prstClr val="black"/>
                </a:solidFill>
              </a:rPr>
              <a:pPr/>
              <a:t>‹#›</a:t>
            </a:fld>
            <a:endParaRPr lang="en-GB">
              <a:solidFill>
                <a:prstClr val="black"/>
              </a:solidFill>
            </a:endParaRPr>
          </a:p>
        </p:txBody>
      </p:sp>
    </p:spTree>
    <p:extLst>
      <p:ext uri="{BB962C8B-B14F-4D97-AF65-F5344CB8AC3E}">
        <p14:creationId xmlns:p14="http://schemas.microsoft.com/office/powerpoint/2010/main" val="4249525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2"/>
            <a:ext cx="2844800" cy="365125"/>
          </a:xfrm>
          <a:prstGeom prst="rect">
            <a:avLst/>
          </a:prstGeom>
        </p:spPr>
        <p:txBody>
          <a:bodyPr/>
          <a:lstStyle/>
          <a:p>
            <a:fld id="{2974598B-6092-4951-9656-274025FEDCDD}" type="datetimeFigureOut">
              <a:rPr lang="en-GB">
                <a:solidFill>
                  <a:prstClr val="black"/>
                </a:solidFill>
              </a:rPr>
              <a:pPr/>
              <a:t>10/08/2022</a:t>
            </a:fld>
            <a:endParaRPr lang="en-GB">
              <a:solidFill>
                <a:prstClr val="black"/>
              </a:solidFill>
            </a:endParaRPr>
          </a:p>
        </p:txBody>
      </p:sp>
      <p:sp>
        <p:nvSpPr>
          <p:cNvPr id="3" name="Footer Placeholder 2"/>
          <p:cNvSpPr>
            <a:spLocks noGrp="1"/>
          </p:cNvSpPr>
          <p:nvPr>
            <p:ph type="ftr" sz="quarter" idx="11"/>
          </p:nvPr>
        </p:nvSpPr>
        <p:spPr>
          <a:xfrm>
            <a:off x="4165600" y="6356352"/>
            <a:ext cx="3860800" cy="365125"/>
          </a:xfrm>
          <a:prstGeom prst="rect">
            <a:avLst/>
          </a:prstGeom>
        </p:spPr>
        <p:txBody>
          <a:bodyPr/>
          <a:lstStyle/>
          <a:p>
            <a:endParaRPr lang="en-GB">
              <a:solidFill>
                <a:prstClr val="black"/>
              </a:solidFill>
            </a:endParaRPr>
          </a:p>
        </p:txBody>
      </p:sp>
      <p:sp>
        <p:nvSpPr>
          <p:cNvPr id="4" name="Slide Number Placeholder 3"/>
          <p:cNvSpPr>
            <a:spLocks noGrp="1"/>
          </p:cNvSpPr>
          <p:nvPr>
            <p:ph type="sldNum" sz="quarter" idx="12"/>
          </p:nvPr>
        </p:nvSpPr>
        <p:spPr>
          <a:xfrm>
            <a:off x="8737600" y="6356352"/>
            <a:ext cx="2844800" cy="365125"/>
          </a:xfrm>
          <a:prstGeom prst="rect">
            <a:avLst/>
          </a:prstGeom>
        </p:spPr>
        <p:txBody>
          <a:bodyPr/>
          <a:lstStyle/>
          <a:p>
            <a:fld id="{DD076C54-A319-4769-BC04-344A9122C5FE}" type="slidenum">
              <a:rPr lang="en-GB">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941727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8" y="273049"/>
            <a:ext cx="4011084" cy="1162051"/>
          </a:xfrm>
          <a:prstGeom prst="rect">
            <a:avLst/>
          </a:prstGeo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6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18" y="1435104"/>
            <a:ext cx="4011084" cy="4691063"/>
          </a:xfrm>
        </p:spPr>
        <p:txBody>
          <a:bodyPr/>
          <a:lstStyle>
            <a:lvl1pPr marL="0" indent="0">
              <a:buNone/>
              <a:defRPr sz="1400"/>
            </a:lvl1pPr>
            <a:lvl2pPr marL="457143" indent="0">
              <a:buNone/>
              <a:defRPr sz="1200"/>
            </a:lvl2pPr>
            <a:lvl3pPr marL="914286" indent="0">
              <a:buNone/>
              <a:defRPr sz="1000"/>
            </a:lvl3pPr>
            <a:lvl4pPr marL="1371430" indent="0">
              <a:buNone/>
              <a:defRPr sz="900"/>
            </a:lvl4pPr>
            <a:lvl5pPr marL="1828573" indent="0">
              <a:buNone/>
              <a:defRPr sz="900"/>
            </a:lvl5pPr>
            <a:lvl6pPr marL="2285718" indent="0">
              <a:buNone/>
              <a:defRPr sz="900"/>
            </a:lvl6pPr>
            <a:lvl7pPr marL="2742858" indent="0">
              <a:buNone/>
              <a:defRPr sz="900"/>
            </a:lvl7pPr>
            <a:lvl8pPr marL="3200000" indent="0">
              <a:buNone/>
              <a:defRPr sz="900"/>
            </a:lvl8pPr>
            <a:lvl9pPr marL="3657143"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2"/>
            <a:ext cx="2844800" cy="365125"/>
          </a:xfrm>
          <a:prstGeom prst="rect">
            <a:avLst/>
          </a:prstGeom>
        </p:spPr>
        <p:txBody>
          <a:bodyPr/>
          <a:lstStyle/>
          <a:p>
            <a:fld id="{2974598B-6092-4951-9656-274025FEDCDD}" type="datetimeFigureOut">
              <a:rPr lang="en-GB">
                <a:solidFill>
                  <a:prstClr val="black"/>
                </a:solidFill>
              </a:rPr>
              <a:pPr/>
              <a:t>10/08/2022</a:t>
            </a:fld>
            <a:endParaRPr lang="en-GB">
              <a:solidFill>
                <a:prstClr val="black"/>
              </a:solidFill>
            </a:endParaRPr>
          </a:p>
        </p:txBody>
      </p:sp>
      <p:sp>
        <p:nvSpPr>
          <p:cNvPr id="6" name="Footer Placeholder 5"/>
          <p:cNvSpPr>
            <a:spLocks noGrp="1"/>
          </p:cNvSpPr>
          <p:nvPr>
            <p:ph type="ftr" sz="quarter" idx="11"/>
          </p:nvPr>
        </p:nvSpPr>
        <p:spPr>
          <a:xfrm>
            <a:off x="4165600" y="6356352"/>
            <a:ext cx="3860800" cy="365125"/>
          </a:xfrm>
          <a:prstGeom prst="rect">
            <a:avLst/>
          </a:prstGeom>
        </p:spPr>
        <p:txBody>
          <a:bodyPr/>
          <a:lstStyle/>
          <a:p>
            <a:endParaRPr lang="en-GB">
              <a:solidFill>
                <a:prstClr val="black"/>
              </a:solidFill>
            </a:endParaRPr>
          </a:p>
        </p:txBody>
      </p:sp>
      <p:sp>
        <p:nvSpPr>
          <p:cNvPr id="7" name="Slide Number Placeholder 6"/>
          <p:cNvSpPr>
            <a:spLocks noGrp="1"/>
          </p:cNvSpPr>
          <p:nvPr>
            <p:ph type="sldNum" sz="quarter" idx="12"/>
          </p:nvPr>
        </p:nvSpPr>
        <p:spPr>
          <a:xfrm>
            <a:off x="8737600" y="6356352"/>
            <a:ext cx="2844800" cy="365125"/>
          </a:xfrm>
          <a:prstGeom prst="rect">
            <a:avLst/>
          </a:prstGeom>
        </p:spPr>
        <p:txBody>
          <a:bodyPr/>
          <a:lstStyle/>
          <a:p>
            <a:fld id="{DD076C54-A319-4769-BC04-344A9122C5FE}" type="slidenum">
              <a:rPr lang="en-GB">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263366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048813-3248-4F62-8B05-1027509FB4FB}" type="datetimeFigureOut">
              <a:rPr lang="en-US" smtClean="0"/>
              <a:t>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BFFA8-8EF2-485B-AAA5-FE721EAEC667}" type="slidenum">
              <a:rPr lang="en-US" smtClean="0"/>
              <a:t>‹#›</a:t>
            </a:fld>
            <a:endParaRPr lang="en-US"/>
          </a:p>
        </p:txBody>
      </p:sp>
    </p:spTree>
    <p:extLst>
      <p:ext uri="{BB962C8B-B14F-4D97-AF65-F5344CB8AC3E}">
        <p14:creationId xmlns:p14="http://schemas.microsoft.com/office/powerpoint/2010/main" val="17759375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a:prstGeom prst="rect">
            <a:avLst/>
          </a:prstGeo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43" indent="0">
              <a:buNone/>
              <a:defRPr sz="2800"/>
            </a:lvl2pPr>
            <a:lvl3pPr marL="914286" indent="0">
              <a:buNone/>
              <a:defRPr sz="2400"/>
            </a:lvl3pPr>
            <a:lvl4pPr marL="1371430" indent="0">
              <a:buNone/>
              <a:defRPr sz="2000"/>
            </a:lvl4pPr>
            <a:lvl5pPr marL="1828573" indent="0">
              <a:buNone/>
              <a:defRPr sz="2000"/>
            </a:lvl5pPr>
            <a:lvl6pPr marL="2285718" indent="0">
              <a:buNone/>
              <a:defRPr sz="2000"/>
            </a:lvl6pPr>
            <a:lvl7pPr marL="2742858" indent="0">
              <a:buNone/>
              <a:defRPr sz="2000"/>
            </a:lvl7pPr>
            <a:lvl8pPr marL="3200000" indent="0">
              <a:buNone/>
              <a:defRPr sz="2000"/>
            </a:lvl8pPr>
            <a:lvl9pPr marL="3657143" indent="0">
              <a:buNone/>
              <a:defRPr sz="2000"/>
            </a:lvl9pPr>
          </a:lstStyle>
          <a:p>
            <a:endParaRPr lang="en-GB"/>
          </a:p>
        </p:txBody>
      </p:sp>
      <p:sp>
        <p:nvSpPr>
          <p:cNvPr id="4" name="Text Placeholder 3"/>
          <p:cNvSpPr>
            <a:spLocks noGrp="1"/>
          </p:cNvSpPr>
          <p:nvPr>
            <p:ph type="body" sz="half" idx="2"/>
          </p:nvPr>
        </p:nvSpPr>
        <p:spPr>
          <a:xfrm>
            <a:off x="2389717" y="5367346"/>
            <a:ext cx="7315200" cy="804863"/>
          </a:xfrm>
        </p:spPr>
        <p:txBody>
          <a:bodyPr/>
          <a:lstStyle>
            <a:lvl1pPr marL="0" indent="0">
              <a:buNone/>
              <a:defRPr sz="1400"/>
            </a:lvl1pPr>
            <a:lvl2pPr marL="457143" indent="0">
              <a:buNone/>
              <a:defRPr sz="1200"/>
            </a:lvl2pPr>
            <a:lvl3pPr marL="914286" indent="0">
              <a:buNone/>
              <a:defRPr sz="1000"/>
            </a:lvl3pPr>
            <a:lvl4pPr marL="1371430" indent="0">
              <a:buNone/>
              <a:defRPr sz="900"/>
            </a:lvl4pPr>
            <a:lvl5pPr marL="1828573" indent="0">
              <a:buNone/>
              <a:defRPr sz="900"/>
            </a:lvl5pPr>
            <a:lvl6pPr marL="2285718" indent="0">
              <a:buNone/>
              <a:defRPr sz="900"/>
            </a:lvl6pPr>
            <a:lvl7pPr marL="2742858" indent="0">
              <a:buNone/>
              <a:defRPr sz="900"/>
            </a:lvl7pPr>
            <a:lvl8pPr marL="3200000" indent="0">
              <a:buNone/>
              <a:defRPr sz="900"/>
            </a:lvl8pPr>
            <a:lvl9pPr marL="3657143"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2"/>
            <a:ext cx="2844800" cy="365125"/>
          </a:xfrm>
          <a:prstGeom prst="rect">
            <a:avLst/>
          </a:prstGeom>
        </p:spPr>
        <p:txBody>
          <a:bodyPr/>
          <a:lstStyle/>
          <a:p>
            <a:fld id="{2974598B-6092-4951-9656-274025FEDCDD}" type="datetimeFigureOut">
              <a:rPr lang="en-GB">
                <a:solidFill>
                  <a:prstClr val="black"/>
                </a:solidFill>
              </a:rPr>
              <a:pPr/>
              <a:t>10/08/2022</a:t>
            </a:fld>
            <a:endParaRPr lang="en-GB">
              <a:solidFill>
                <a:prstClr val="black"/>
              </a:solidFill>
            </a:endParaRPr>
          </a:p>
        </p:txBody>
      </p:sp>
      <p:sp>
        <p:nvSpPr>
          <p:cNvPr id="6" name="Footer Placeholder 5"/>
          <p:cNvSpPr>
            <a:spLocks noGrp="1"/>
          </p:cNvSpPr>
          <p:nvPr>
            <p:ph type="ftr" sz="quarter" idx="11"/>
          </p:nvPr>
        </p:nvSpPr>
        <p:spPr>
          <a:xfrm>
            <a:off x="4165600" y="6356352"/>
            <a:ext cx="3860800" cy="365125"/>
          </a:xfrm>
          <a:prstGeom prst="rect">
            <a:avLst/>
          </a:prstGeom>
        </p:spPr>
        <p:txBody>
          <a:bodyPr/>
          <a:lstStyle/>
          <a:p>
            <a:endParaRPr lang="en-GB">
              <a:solidFill>
                <a:prstClr val="black"/>
              </a:solidFill>
            </a:endParaRPr>
          </a:p>
        </p:txBody>
      </p:sp>
      <p:sp>
        <p:nvSpPr>
          <p:cNvPr id="7" name="Slide Number Placeholder 6"/>
          <p:cNvSpPr>
            <a:spLocks noGrp="1"/>
          </p:cNvSpPr>
          <p:nvPr>
            <p:ph type="sldNum" sz="quarter" idx="12"/>
          </p:nvPr>
        </p:nvSpPr>
        <p:spPr>
          <a:xfrm>
            <a:off x="8737600" y="6356352"/>
            <a:ext cx="2844800" cy="365125"/>
          </a:xfrm>
          <a:prstGeom prst="rect">
            <a:avLst/>
          </a:prstGeom>
        </p:spPr>
        <p:txBody>
          <a:bodyPr/>
          <a:lstStyle/>
          <a:p>
            <a:fld id="{DD076C54-A319-4769-BC04-344A9122C5FE}" type="slidenum">
              <a:rPr lang="en-GB">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119914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2974598B-6092-4951-9656-274025FEDCDD}" type="datetimeFigureOut">
              <a:rPr lang="en-GB">
                <a:solidFill>
                  <a:prstClr val="black"/>
                </a:solidFill>
              </a:rPr>
              <a:pPr/>
              <a:t>10/08/2022</a:t>
            </a:fld>
            <a:endParaRPr lang="en-GB">
              <a:solidFill>
                <a:prstClr val="black"/>
              </a:solidFill>
            </a:endParaRPr>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GB">
              <a:solidFill>
                <a:prstClr val="black"/>
              </a:solidFill>
            </a:endParaRPr>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DD076C54-A319-4769-BC04-344A9122C5FE}" type="slidenum">
              <a:rPr lang="en-GB">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2787738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a:prstGeom prst="rect">
            <a:avLst/>
          </a:prstGeo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2974598B-6092-4951-9656-274025FEDCDD}" type="datetimeFigureOut">
              <a:rPr lang="en-GB">
                <a:solidFill>
                  <a:prstClr val="black"/>
                </a:solidFill>
              </a:rPr>
              <a:pPr/>
              <a:t>10/08/2022</a:t>
            </a:fld>
            <a:endParaRPr lang="en-GB">
              <a:solidFill>
                <a:prstClr val="black"/>
              </a:solidFill>
            </a:endParaRPr>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GB">
              <a:solidFill>
                <a:prstClr val="black"/>
              </a:solidFill>
            </a:endParaRPr>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DD076C54-A319-4769-BC04-344A9122C5FE}" type="slidenum">
              <a:rPr lang="en-GB">
                <a:solidFill>
                  <a:prstClr val="black"/>
                </a:solidFill>
              </a:rPr>
              <a:pPr/>
              <a:t>‹#›</a:t>
            </a:fld>
            <a:endParaRPr lang="en-GB">
              <a:solidFill>
                <a:prstClr val="black"/>
              </a:solidFill>
            </a:endParaRPr>
          </a:p>
        </p:txBody>
      </p:sp>
    </p:spTree>
    <p:extLst>
      <p:ext uri="{BB962C8B-B14F-4D97-AF65-F5344CB8AC3E}">
        <p14:creationId xmlns:p14="http://schemas.microsoft.com/office/powerpoint/2010/main" val="408483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048813-3248-4F62-8B05-1027509FB4FB}" type="datetimeFigureOut">
              <a:rPr lang="en-US" smtClean="0"/>
              <a:t>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BFFA8-8EF2-485B-AAA5-FE721EAEC667}" type="slidenum">
              <a:rPr lang="en-US" smtClean="0"/>
              <a:t>‹#›</a:t>
            </a:fld>
            <a:endParaRPr lang="en-US"/>
          </a:p>
        </p:txBody>
      </p:sp>
    </p:spTree>
    <p:extLst>
      <p:ext uri="{BB962C8B-B14F-4D97-AF65-F5344CB8AC3E}">
        <p14:creationId xmlns:p14="http://schemas.microsoft.com/office/powerpoint/2010/main" val="3989136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C048813-3248-4F62-8B05-1027509FB4FB}" type="datetimeFigureOut">
              <a:rPr lang="en-US" smtClean="0"/>
              <a:t>8/10/2022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ABFFA8-8EF2-485B-AAA5-FE721EAEC667}" type="slidenum">
              <a:rPr lang="en-US" smtClean="0"/>
              <a:t>‹#›</a:t>
            </a:fld>
            <a:endParaRPr lang="en-US"/>
          </a:p>
        </p:txBody>
      </p:sp>
    </p:spTree>
    <p:extLst>
      <p:ext uri="{BB962C8B-B14F-4D97-AF65-F5344CB8AC3E}">
        <p14:creationId xmlns:p14="http://schemas.microsoft.com/office/powerpoint/2010/main" val="1186875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C048813-3248-4F62-8B05-1027509FB4FB}" type="datetimeFigureOut">
              <a:rPr lang="en-US" smtClean="0"/>
              <a:t>8/10/2022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ABFFA8-8EF2-485B-AAA5-FE721EAEC667}" type="slidenum">
              <a:rPr lang="en-US" smtClean="0"/>
              <a:t>‹#›</a:t>
            </a:fld>
            <a:endParaRPr lang="en-US"/>
          </a:p>
        </p:txBody>
      </p:sp>
    </p:spTree>
    <p:extLst>
      <p:ext uri="{BB962C8B-B14F-4D97-AF65-F5344CB8AC3E}">
        <p14:creationId xmlns:p14="http://schemas.microsoft.com/office/powerpoint/2010/main" val="1713554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C048813-3248-4F62-8B05-1027509FB4FB}" type="datetimeFigureOut">
              <a:rPr lang="en-US" smtClean="0"/>
              <a:t>8/10/2022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ABFFA8-8EF2-485B-AAA5-FE721EAEC667}" type="slidenum">
              <a:rPr lang="en-US" smtClean="0"/>
              <a:t>‹#›</a:t>
            </a:fld>
            <a:endParaRPr lang="en-US"/>
          </a:p>
        </p:txBody>
      </p:sp>
    </p:spTree>
    <p:extLst>
      <p:ext uri="{BB962C8B-B14F-4D97-AF65-F5344CB8AC3E}">
        <p14:creationId xmlns:p14="http://schemas.microsoft.com/office/powerpoint/2010/main" val="416018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048813-3248-4F62-8B05-1027509FB4FB}" type="datetimeFigureOut">
              <a:rPr lang="en-US" smtClean="0"/>
              <a:t>8/10/2022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ABFFA8-8EF2-485B-AAA5-FE721EAEC667}" type="slidenum">
              <a:rPr lang="en-US" smtClean="0"/>
              <a:t>‹#›</a:t>
            </a:fld>
            <a:endParaRPr lang="en-US"/>
          </a:p>
        </p:txBody>
      </p:sp>
    </p:spTree>
    <p:extLst>
      <p:ext uri="{BB962C8B-B14F-4D97-AF65-F5344CB8AC3E}">
        <p14:creationId xmlns:p14="http://schemas.microsoft.com/office/powerpoint/2010/main" val="92207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048813-3248-4F62-8B05-1027509FB4FB}" type="datetimeFigureOut">
              <a:rPr lang="en-US" smtClean="0"/>
              <a:t>8/10/2022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ABFFA8-8EF2-485B-AAA5-FE721EAEC667}" type="slidenum">
              <a:rPr lang="en-US" smtClean="0"/>
              <a:t>‹#›</a:t>
            </a:fld>
            <a:endParaRPr lang="en-US"/>
          </a:p>
        </p:txBody>
      </p:sp>
    </p:spTree>
    <p:extLst>
      <p:ext uri="{BB962C8B-B14F-4D97-AF65-F5344CB8AC3E}">
        <p14:creationId xmlns:p14="http://schemas.microsoft.com/office/powerpoint/2010/main" val="443451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048813-3248-4F62-8B05-1027509FB4FB}" type="datetimeFigureOut">
              <a:rPr lang="en-US" smtClean="0"/>
              <a:t>8/10/2022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ABFFA8-8EF2-485B-AAA5-FE721EAEC667}" type="slidenum">
              <a:rPr lang="en-US" smtClean="0"/>
              <a:t>‹#›</a:t>
            </a:fld>
            <a:endParaRPr lang="en-US"/>
          </a:p>
        </p:txBody>
      </p:sp>
    </p:spTree>
    <p:extLst>
      <p:ext uri="{BB962C8B-B14F-4D97-AF65-F5344CB8AC3E}">
        <p14:creationId xmlns:p14="http://schemas.microsoft.com/office/powerpoint/2010/main" val="1722360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048813-3248-4F62-8B05-1027509FB4FB}" type="datetimeFigureOut">
              <a:rPr lang="en-US" smtClean="0"/>
              <a:t>8/10/2022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ABFFA8-8EF2-485B-AAA5-FE721EAEC667}" type="slidenum">
              <a:rPr lang="en-US" smtClean="0"/>
              <a:t>‹#›</a:t>
            </a:fld>
            <a:endParaRPr lang="en-US"/>
          </a:p>
        </p:txBody>
      </p:sp>
    </p:spTree>
    <p:extLst>
      <p:ext uri="{BB962C8B-B14F-4D97-AF65-F5344CB8AC3E}">
        <p14:creationId xmlns:p14="http://schemas.microsoft.com/office/powerpoint/2010/main" val="28107532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ttangolo 10"/>
          <p:cNvSpPr/>
          <p:nvPr userDrawn="1"/>
        </p:nvSpPr>
        <p:spPr>
          <a:xfrm>
            <a:off x="5574303" y="6605427"/>
            <a:ext cx="6617699" cy="263688"/>
          </a:xfrm>
          <a:prstGeom prst="rect">
            <a:avLst/>
          </a:prstGeom>
          <a:solidFill>
            <a:srgbClr val="8CBC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solidFill>
                <a:prstClr val="white"/>
              </a:solidFill>
            </a:endParaRPr>
          </a:p>
        </p:txBody>
      </p:sp>
      <p:sp>
        <p:nvSpPr>
          <p:cNvPr id="7" name="Title 1"/>
          <p:cNvSpPr txBox="1">
            <a:spLocks/>
          </p:cNvSpPr>
          <p:nvPr userDrawn="1"/>
        </p:nvSpPr>
        <p:spPr>
          <a:xfrm>
            <a:off x="0" y="274637"/>
            <a:ext cx="11582400" cy="418059"/>
          </a:xfrm>
          <a:prstGeom prst="rect">
            <a:avLst/>
          </a:prstGeom>
          <a:solidFill>
            <a:schemeClr val="accent3"/>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GB" sz="3200" dirty="0">
              <a:solidFill>
                <a:prstClr val="white"/>
              </a:solidFill>
              <a:latin typeface="Calibri Light"/>
            </a:endParaRPr>
          </a:p>
        </p:txBody>
      </p:sp>
      <p:pic>
        <p:nvPicPr>
          <p:cNvPr id="11" name="Immagine 6"/>
          <p:cNvPicPr/>
          <p:nvPr userDrawn="1"/>
        </p:nvPicPr>
        <p:blipFill rotWithShape="1">
          <a:blip r:embed="rId13" cstate="print">
            <a:extLst>
              <a:ext uri="{28A0092B-C50C-407E-A947-70E740481C1C}">
                <a14:useLocalDpi xmlns:a14="http://schemas.microsoft.com/office/drawing/2010/main"/>
              </a:ext>
            </a:extLst>
          </a:blip>
          <a:srcRect b="71274"/>
          <a:stretch/>
        </p:blipFill>
        <p:spPr bwMode="auto">
          <a:xfrm>
            <a:off x="0" y="6448134"/>
            <a:ext cx="5723467" cy="510540"/>
          </a:xfrm>
          <a:prstGeom prst="rect">
            <a:avLst/>
          </a:prstGeom>
          <a:ln>
            <a:noFill/>
          </a:ln>
          <a:extLst>
            <a:ext uri="{53640926-AAD7-44D8-BBD7-CCE9431645EC}">
              <a14:shadowObscured xmlns:a14="http://schemas.microsoft.com/office/drawing/2010/main"/>
            </a:ext>
          </a:extLst>
        </p:spPr>
      </p:pic>
      <p:pic>
        <p:nvPicPr>
          <p:cNvPr id="12" name="Picture 11"/>
          <p:cNvPicPr>
            <a:picLocks noChangeAspect="1"/>
          </p:cNvPicPr>
          <p:nvPr userDrawn="1"/>
        </p:nvPicPr>
        <p:blipFill>
          <a:blip r:embed="rId14" cstate="print">
            <a:extLst>
              <a:ext uri="{28A0092B-C50C-407E-A947-70E740481C1C}">
                <a14:useLocalDpi xmlns:a14="http://schemas.microsoft.com/office/drawing/2010/main"/>
              </a:ext>
            </a:extLst>
          </a:blip>
          <a:srcRect/>
          <a:stretch>
            <a:fillRect/>
          </a:stretch>
        </p:blipFill>
        <p:spPr bwMode="auto">
          <a:xfrm>
            <a:off x="10005341" y="267237"/>
            <a:ext cx="1869440" cy="4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4599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286" rtl="0" eaLnBrk="1" latinLnBrk="0" hangingPunct="1">
        <a:spcBef>
          <a:spcPct val="0"/>
        </a:spcBef>
        <a:buNone/>
        <a:defRPr sz="4400" kern="1200">
          <a:solidFill>
            <a:schemeClr val="tx1"/>
          </a:solidFill>
          <a:latin typeface="+mj-lt"/>
          <a:ea typeface="+mj-ea"/>
          <a:cs typeface="+mj-cs"/>
        </a:defRPr>
      </a:lvl1pPr>
    </p:titleStyle>
    <p:bodyStyle>
      <a:lvl1pPr marL="342858" indent="-342858" algn="l" defTabSz="914286" rtl="0" eaLnBrk="1" latinLnBrk="0" hangingPunct="1">
        <a:spcBef>
          <a:spcPct val="20000"/>
        </a:spcBef>
        <a:buFont typeface="Arial" panose="020B0604020202020204" pitchFamily="34" charset="0"/>
        <a:buChar char="•"/>
        <a:defRPr sz="3200" kern="1200">
          <a:solidFill>
            <a:schemeClr val="tx1">
              <a:lumMod val="50000"/>
              <a:lumOff val="50000"/>
            </a:schemeClr>
          </a:solidFill>
          <a:latin typeface="+mn-lt"/>
          <a:ea typeface="+mn-ea"/>
          <a:cs typeface="+mn-cs"/>
        </a:defRPr>
      </a:lvl1pPr>
      <a:lvl2pPr marL="742857" indent="-285717" algn="l" defTabSz="914286" rtl="0" eaLnBrk="1" latinLnBrk="0" hangingPunct="1">
        <a:spcBef>
          <a:spcPct val="20000"/>
        </a:spcBef>
        <a:buFont typeface="Arial" panose="020B0604020202020204" pitchFamily="34" charset="0"/>
        <a:buChar char="–"/>
        <a:defRPr sz="2800" kern="1200">
          <a:solidFill>
            <a:schemeClr val="tx1">
              <a:lumMod val="50000"/>
              <a:lumOff val="50000"/>
            </a:schemeClr>
          </a:solidFill>
          <a:latin typeface="+mn-lt"/>
          <a:ea typeface="+mn-ea"/>
          <a:cs typeface="+mn-cs"/>
        </a:defRPr>
      </a:lvl2pPr>
      <a:lvl3pPr marL="1142858" indent="-228573" algn="l" defTabSz="914286" rtl="0" eaLnBrk="1" latinLnBrk="0" hangingPunct="1">
        <a:spcBef>
          <a:spcPct val="20000"/>
        </a:spcBef>
        <a:buFont typeface="Arial" panose="020B0604020202020204" pitchFamily="34" charset="0"/>
        <a:buChar char="•"/>
        <a:defRPr sz="2400" kern="1200">
          <a:solidFill>
            <a:schemeClr val="tx1">
              <a:lumMod val="50000"/>
              <a:lumOff val="50000"/>
            </a:schemeClr>
          </a:solidFill>
          <a:latin typeface="+mn-lt"/>
          <a:ea typeface="+mn-ea"/>
          <a:cs typeface="+mn-cs"/>
        </a:defRPr>
      </a:lvl3pPr>
      <a:lvl4pPr marL="1600000" indent="-228573" algn="l" defTabSz="914286" rtl="0" eaLnBrk="1" latinLnBrk="0" hangingPunct="1">
        <a:spcBef>
          <a:spcPct val="20000"/>
        </a:spcBef>
        <a:buFont typeface="Arial" panose="020B0604020202020204" pitchFamily="34" charset="0"/>
        <a:buChar char="–"/>
        <a:defRPr sz="2000" kern="1200">
          <a:solidFill>
            <a:schemeClr val="tx1">
              <a:lumMod val="50000"/>
              <a:lumOff val="50000"/>
            </a:schemeClr>
          </a:solidFill>
          <a:latin typeface="+mn-lt"/>
          <a:ea typeface="+mn-ea"/>
          <a:cs typeface="+mn-cs"/>
        </a:defRPr>
      </a:lvl4pPr>
      <a:lvl5pPr marL="2057143" indent="-228573" algn="l" defTabSz="914286" rtl="0" eaLnBrk="1" latinLnBrk="0" hangingPunct="1">
        <a:spcBef>
          <a:spcPct val="20000"/>
        </a:spcBef>
        <a:buFont typeface="Arial" panose="020B0604020202020204" pitchFamily="34" charset="0"/>
        <a:buChar char="»"/>
        <a:defRPr sz="2000" kern="1200">
          <a:solidFill>
            <a:schemeClr val="tx1">
              <a:lumMod val="50000"/>
              <a:lumOff val="50000"/>
            </a:schemeClr>
          </a:solidFill>
          <a:latin typeface="+mn-lt"/>
          <a:ea typeface="+mn-ea"/>
          <a:cs typeface="+mn-cs"/>
        </a:defRPr>
      </a:lvl5pPr>
      <a:lvl6pPr marL="2514286" indent="-228573" algn="l" defTabSz="91428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30" indent="-228573" algn="l" defTabSz="91428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3" indent="-228573" algn="l" defTabSz="91428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8" indent="-228573" algn="l" defTabSz="91428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30" algn="l" defTabSz="914286" rtl="0" eaLnBrk="1" latinLnBrk="0" hangingPunct="1">
        <a:defRPr sz="1800" kern="1200">
          <a:solidFill>
            <a:schemeClr val="tx1"/>
          </a:solidFill>
          <a:latin typeface="+mn-lt"/>
          <a:ea typeface="+mn-ea"/>
          <a:cs typeface="+mn-cs"/>
        </a:defRPr>
      </a:lvl4pPr>
      <a:lvl5pPr marL="1828573" algn="l" defTabSz="914286" rtl="0" eaLnBrk="1" latinLnBrk="0" hangingPunct="1">
        <a:defRPr sz="1800" kern="1200">
          <a:solidFill>
            <a:schemeClr val="tx1"/>
          </a:solidFill>
          <a:latin typeface="+mn-lt"/>
          <a:ea typeface="+mn-ea"/>
          <a:cs typeface="+mn-cs"/>
        </a:defRPr>
      </a:lvl5pPr>
      <a:lvl6pPr marL="2285718"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3" algn="l" defTabSz="91428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1C3D44">
            <a:alpha val="91000"/>
          </a:srgb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187505" y="5542770"/>
            <a:ext cx="1315231" cy="1315231"/>
          </a:xfrm>
          <a:prstGeom prst="rect">
            <a:avLst/>
          </a:prstGeom>
        </p:spPr>
      </p:pic>
      <p:sp>
        <p:nvSpPr>
          <p:cNvPr id="3" name="Rectangle 2"/>
          <p:cNvSpPr/>
          <p:nvPr/>
        </p:nvSpPr>
        <p:spPr>
          <a:xfrm>
            <a:off x="7959048" y="369871"/>
            <a:ext cx="4232953" cy="1369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4" name="Rectangle 3"/>
          <p:cNvSpPr/>
          <p:nvPr/>
        </p:nvSpPr>
        <p:spPr>
          <a:xfrm>
            <a:off x="10176933" y="641566"/>
            <a:ext cx="2015067" cy="1369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5" name="Title 1"/>
          <p:cNvSpPr txBox="1">
            <a:spLocks/>
          </p:cNvSpPr>
          <p:nvPr/>
        </p:nvSpPr>
        <p:spPr>
          <a:xfrm>
            <a:off x="1226288" y="2775457"/>
            <a:ext cx="9739423" cy="1451575"/>
          </a:xfrm>
          <a:prstGeom prst="rect">
            <a:avLst/>
          </a:prstGeom>
        </p:spPr>
        <p:txBody>
          <a:bodyPr>
            <a:noAutofit/>
          </a:bodyPr>
          <a:lstStyle>
            <a:lvl1pPr algn="ctr" defTabSz="685732" rtl="0" eaLnBrk="1" latinLnBrk="0" hangingPunct="1">
              <a:spcBef>
                <a:spcPct val="0"/>
              </a:spcBef>
              <a:buNone/>
              <a:defRPr sz="3300" kern="1200">
                <a:solidFill>
                  <a:schemeClr val="tx1"/>
                </a:solidFill>
                <a:latin typeface="+mj-lt"/>
                <a:ea typeface="+mj-ea"/>
                <a:cs typeface="+mj-cs"/>
              </a:defRPr>
            </a:lvl1pPr>
          </a:lstStyle>
          <a:p>
            <a:pPr algn="l"/>
            <a:r>
              <a:rPr lang="en-US" sz="4267" b="1" dirty="0">
                <a:solidFill>
                  <a:srgbClr val="F79646"/>
                </a:solidFill>
                <a:latin typeface="Microsoft Sans Serif" panose="020B0604020202020204" pitchFamily="34" charset="0"/>
                <a:ea typeface="Microsoft Sans Serif" panose="020B0604020202020204" pitchFamily="34" charset="0"/>
                <a:cs typeface="Microsoft Sans Serif" panose="020B0604020202020204" pitchFamily="34" charset="0"/>
              </a:rPr>
              <a:t>SPM</a:t>
            </a:r>
            <a:r>
              <a:rPr lang="en-US" sz="4267" b="1" dirty="0">
                <a:solidFill>
                  <a:prstClr val="white"/>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4267" dirty="0">
                <a:solidFill>
                  <a:prstClr val="white"/>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4000" dirty="0">
                <a:solidFill>
                  <a:prstClr val="white"/>
                </a:solidFill>
                <a:latin typeface="Microsoft Sans Serif" panose="020B0604020202020204" pitchFamily="34" charset="0"/>
                <a:ea typeface="Microsoft Sans Serif" panose="020B0604020202020204" pitchFamily="34" charset="0"/>
                <a:cs typeface="Microsoft Sans Serif" panose="020B0604020202020204" pitchFamily="34" charset="0"/>
              </a:rPr>
              <a:t>UX Improvements</a:t>
            </a:r>
            <a:endParaRPr lang="en-US" sz="3200" dirty="0">
              <a:solidFill>
                <a:prstClr val="white"/>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24522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pic>
        <p:nvPicPr>
          <p:cNvPr id="4" name="Picture 3">
            <a:extLst>
              <a:ext uri="{FF2B5EF4-FFF2-40B4-BE49-F238E27FC236}">
                <a16:creationId xmlns:a16="http://schemas.microsoft.com/office/drawing/2014/main" id="{5D25D3B1-0454-388A-83AB-DF6388BF1B7E}"/>
              </a:ext>
            </a:extLst>
          </p:cNvPr>
          <p:cNvPicPr>
            <a:picLocks noChangeAspect="1"/>
          </p:cNvPicPr>
          <p:nvPr/>
        </p:nvPicPr>
        <p:blipFill>
          <a:blip r:embed="rId4"/>
          <a:stretch>
            <a:fillRect/>
          </a:stretch>
        </p:blipFill>
        <p:spPr>
          <a:xfrm>
            <a:off x="371591" y="615041"/>
            <a:ext cx="6792274" cy="3297083"/>
          </a:xfrm>
          <a:prstGeom prst="rect">
            <a:avLst/>
          </a:prstGeom>
          <a:ln>
            <a:noFill/>
          </a:ln>
          <a:effectLst>
            <a:outerShdw blurRad="190500" algn="tl" rotWithShape="0">
              <a:srgbClr val="000000">
                <a:alpha val="70000"/>
              </a:srgbClr>
            </a:outerShdw>
          </a:effectLst>
        </p:spPr>
      </p:pic>
      <p:sp>
        <p:nvSpPr>
          <p:cNvPr id="10" name="Rectangle 9">
            <a:extLst>
              <a:ext uri="{FF2B5EF4-FFF2-40B4-BE49-F238E27FC236}">
                <a16:creationId xmlns:a16="http://schemas.microsoft.com/office/drawing/2014/main" id="{8EB78F0C-A954-B6EA-75E1-B4143DD5BB93}"/>
              </a:ext>
            </a:extLst>
          </p:cNvPr>
          <p:cNvSpPr/>
          <p:nvPr/>
        </p:nvSpPr>
        <p:spPr>
          <a:xfrm>
            <a:off x="283535" y="128247"/>
            <a:ext cx="10852817" cy="1938992"/>
          </a:xfrm>
          <a:prstGeom prst="rect">
            <a:avLst/>
          </a:prstGeom>
        </p:spPr>
        <p:txBody>
          <a:bodyPr wrap="square">
            <a:spAutoFit/>
          </a:bodyPr>
          <a:lstStyle/>
          <a:p>
            <a:r>
              <a:rPr lang="en-US" sz="2000" b="1" dirty="0">
                <a:solidFill>
                  <a:schemeClr val="tx2">
                    <a:lumMod val="50000"/>
                  </a:schemeClr>
                </a:solidFill>
              </a:rPr>
              <a:t>Login Page:</a:t>
            </a:r>
            <a:br>
              <a:rPr lang="en-US" sz="2000" b="1" dirty="0">
                <a:solidFill>
                  <a:schemeClr val="tx2">
                    <a:lumMod val="50000"/>
                  </a:schemeClr>
                </a:solidFill>
              </a:rPr>
            </a:br>
            <a:br>
              <a:rPr lang="en-US" sz="2000" b="1" dirty="0">
                <a:solidFill>
                  <a:schemeClr val="tx1">
                    <a:lumMod val="75000"/>
                    <a:lumOff val="25000"/>
                  </a:schemeClr>
                </a:solidFill>
              </a:rPr>
            </a:br>
            <a:endParaRPr lang="en-US" sz="2000" b="1" dirty="0">
              <a:solidFill>
                <a:schemeClr val="tx1">
                  <a:lumMod val="75000"/>
                  <a:lumOff val="25000"/>
                </a:schemeClr>
              </a:solidFill>
            </a:endParaRPr>
          </a:p>
          <a:p>
            <a:br>
              <a:rPr lang="en-US" sz="2000" b="1" dirty="0">
                <a:solidFill>
                  <a:schemeClr val="tx1">
                    <a:lumMod val="75000"/>
                    <a:lumOff val="25000"/>
                  </a:schemeClr>
                </a:solidFill>
              </a:rPr>
            </a:br>
            <a:br>
              <a:rPr lang="en-US" sz="2000" b="1" dirty="0">
                <a:solidFill>
                  <a:schemeClr val="tx1">
                    <a:lumMod val="75000"/>
                    <a:lumOff val="25000"/>
                  </a:schemeClr>
                </a:solidFill>
              </a:rPr>
            </a:br>
            <a:endParaRPr lang="en-US" sz="2000" b="1" dirty="0">
              <a:solidFill>
                <a:schemeClr val="tx1">
                  <a:lumMod val="75000"/>
                  <a:lumOff val="25000"/>
                </a:schemeClr>
              </a:solidFill>
            </a:endParaRPr>
          </a:p>
        </p:txBody>
      </p:sp>
      <p:sp>
        <p:nvSpPr>
          <p:cNvPr id="11" name="TextBox 10">
            <a:extLst>
              <a:ext uri="{FF2B5EF4-FFF2-40B4-BE49-F238E27FC236}">
                <a16:creationId xmlns:a16="http://schemas.microsoft.com/office/drawing/2014/main" id="{ABC4D1CB-F329-62EE-A2FC-0A9B610D0BE0}"/>
              </a:ext>
            </a:extLst>
          </p:cNvPr>
          <p:cNvSpPr txBox="1"/>
          <p:nvPr/>
        </p:nvSpPr>
        <p:spPr>
          <a:xfrm>
            <a:off x="371591" y="4159166"/>
            <a:ext cx="11330288" cy="1938992"/>
          </a:xfrm>
          <a:prstGeom prst="rect">
            <a:avLst/>
          </a:prstGeom>
          <a:noFill/>
        </p:spPr>
        <p:txBody>
          <a:bodyPr wrap="square">
            <a:spAutoFit/>
          </a:bodyPr>
          <a:lstStyle/>
          <a:p>
            <a:pPr marL="285750" indent="-285750">
              <a:buFont typeface="Arial" panose="020B0604020202020204" pitchFamily="34" charset="0"/>
              <a:buChar char="•"/>
            </a:pPr>
            <a:r>
              <a:rPr lang="en-US" sz="1500" dirty="0">
                <a:effectLst/>
                <a:latin typeface="Calibri" panose="020F0502020204030204" pitchFamily="34" charset="0"/>
                <a:ea typeface="Calibri" panose="020F0502020204030204" pitchFamily="34" charset="0"/>
                <a:cs typeface="Times New Roman" panose="02020603050405020304" pitchFamily="18" charset="0"/>
              </a:rPr>
              <a:t>Over the login page – we need to remove the random changing landscape images, we can place a strategy management or the linear background, as we are following the similar pattern from the POX</a:t>
            </a:r>
            <a:br>
              <a:rPr lang="en-US" sz="1500" dirty="0">
                <a:effectLst/>
                <a:latin typeface="Calibri" panose="020F0502020204030204" pitchFamily="34" charset="0"/>
                <a:ea typeface="Calibri" panose="020F0502020204030204" pitchFamily="34" charset="0"/>
                <a:cs typeface="Times New Roman" panose="02020603050405020304" pitchFamily="18" charset="0"/>
              </a:rPr>
            </a:b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500" dirty="0">
                <a:latin typeface="Calibri" panose="020F0502020204030204" pitchFamily="34" charset="0"/>
                <a:ea typeface="Calibri" panose="020F0502020204030204" pitchFamily="34" charset="0"/>
                <a:cs typeface="Times New Roman" panose="02020603050405020304" pitchFamily="18" charset="0"/>
              </a:rPr>
              <a:t>While opening forgot password the whole page is getting refresh which is not correct, the page loading should only happen in the time of redirections, we need to avoid the same as much we can.</a:t>
            </a:r>
            <a:br>
              <a:rPr lang="en-US" sz="1500" dirty="0">
                <a:latin typeface="Calibri" panose="020F0502020204030204" pitchFamily="34" charset="0"/>
                <a:ea typeface="Calibri" panose="020F0502020204030204" pitchFamily="34" charset="0"/>
                <a:cs typeface="Times New Roman" panose="02020603050405020304" pitchFamily="18" charset="0"/>
              </a:rPr>
            </a:br>
            <a:endParaRPr lang="en-US" sz="15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500" dirty="0">
                <a:latin typeface="Calibri" panose="020F0502020204030204" pitchFamily="34" charset="0"/>
                <a:ea typeface="Calibri" panose="020F0502020204030204" pitchFamily="34" charset="0"/>
                <a:cs typeface="Times New Roman" panose="02020603050405020304" pitchFamily="18" charset="0"/>
              </a:rPr>
              <a:t>Login page is the first action page for the user, we should add a short information about the product and the benefits.</a:t>
            </a:r>
          </a:p>
          <a:p>
            <a:pPr marL="285750" indent="-285750">
              <a:buFont typeface="Arial" panose="020B0604020202020204" pitchFamily="34" charset="0"/>
              <a:buChar char="•"/>
            </a:pPr>
            <a:endParaRPr lang="en-US" sz="15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94475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0" name="Rectangle 9">
            <a:extLst>
              <a:ext uri="{FF2B5EF4-FFF2-40B4-BE49-F238E27FC236}">
                <a16:creationId xmlns:a16="http://schemas.microsoft.com/office/drawing/2014/main" id="{8EB78F0C-A954-B6EA-75E1-B4143DD5BB93}"/>
              </a:ext>
            </a:extLst>
          </p:cNvPr>
          <p:cNvSpPr/>
          <p:nvPr/>
        </p:nvSpPr>
        <p:spPr>
          <a:xfrm>
            <a:off x="283535" y="128247"/>
            <a:ext cx="10852817" cy="1938992"/>
          </a:xfrm>
          <a:prstGeom prst="rect">
            <a:avLst/>
          </a:prstGeom>
        </p:spPr>
        <p:txBody>
          <a:bodyPr wrap="square">
            <a:spAutoFit/>
          </a:bodyPr>
          <a:lstStyle/>
          <a:p>
            <a:r>
              <a:rPr lang="en-US" sz="2000" b="1" dirty="0">
                <a:solidFill>
                  <a:schemeClr val="tx2">
                    <a:lumMod val="50000"/>
                  </a:schemeClr>
                </a:solidFill>
              </a:rPr>
              <a:t>Post Logon Page:</a:t>
            </a:r>
            <a:br>
              <a:rPr lang="en-US" sz="2000" b="1" dirty="0">
                <a:solidFill>
                  <a:schemeClr val="tx2">
                    <a:lumMod val="50000"/>
                  </a:schemeClr>
                </a:solidFill>
              </a:rPr>
            </a:br>
            <a:br>
              <a:rPr lang="en-US" sz="2000" b="1" dirty="0">
                <a:solidFill>
                  <a:schemeClr val="tx1">
                    <a:lumMod val="75000"/>
                    <a:lumOff val="25000"/>
                  </a:schemeClr>
                </a:solidFill>
              </a:rPr>
            </a:br>
            <a:endParaRPr lang="en-US" sz="2000" b="1" dirty="0">
              <a:solidFill>
                <a:schemeClr val="tx1">
                  <a:lumMod val="75000"/>
                  <a:lumOff val="25000"/>
                </a:schemeClr>
              </a:solidFill>
            </a:endParaRPr>
          </a:p>
          <a:p>
            <a:br>
              <a:rPr lang="en-US" sz="2000" b="1" dirty="0">
                <a:solidFill>
                  <a:schemeClr val="tx1">
                    <a:lumMod val="75000"/>
                    <a:lumOff val="25000"/>
                  </a:schemeClr>
                </a:solidFill>
              </a:rPr>
            </a:br>
            <a:br>
              <a:rPr lang="en-US" sz="2000" b="1" dirty="0">
                <a:solidFill>
                  <a:schemeClr val="tx1">
                    <a:lumMod val="75000"/>
                    <a:lumOff val="25000"/>
                  </a:schemeClr>
                </a:solidFill>
              </a:rPr>
            </a:br>
            <a:endParaRPr lang="en-US" sz="2000" b="1" dirty="0">
              <a:solidFill>
                <a:schemeClr val="tx1">
                  <a:lumMod val="75000"/>
                  <a:lumOff val="25000"/>
                </a:schemeClr>
              </a:solidFill>
            </a:endParaRPr>
          </a:p>
        </p:txBody>
      </p:sp>
      <p:sp>
        <p:nvSpPr>
          <p:cNvPr id="11" name="TextBox 10">
            <a:extLst>
              <a:ext uri="{FF2B5EF4-FFF2-40B4-BE49-F238E27FC236}">
                <a16:creationId xmlns:a16="http://schemas.microsoft.com/office/drawing/2014/main" id="{ABC4D1CB-F329-62EE-A2FC-0A9B610D0BE0}"/>
              </a:ext>
            </a:extLst>
          </p:cNvPr>
          <p:cNvSpPr txBox="1"/>
          <p:nvPr/>
        </p:nvSpPr>
        <p:spPr>
          <a:xfrm>
            <a:off x="371591" y="4159166"/>
            <a:ext cx="11330288" cy="784830"/>
          </a:xfrm>
          <a:prstGeom prst="rect">
            <a:avLst/>
          </a:prstGeom>
          <a:noFill/>
        </p:spPr>
        <p:txBody>
          <a:bodyPr wrap="square">
            <a:spAutoFit/>
          </a:bodyPr>
          <a:lstStyle/>
          <a:p>
            <a:pPr marL="285750" indent="-285750">
              <a:buFont typeface="Arial" panose="020B0604020202020204" pitchFamily="34" charset="0"/>
              <a:buChar char="•"/>
            </a:pPr>
            <a:r>
              <a:rPr lang="en-US" sz="1500" dirty="0">
                <a:effectLst/>
                <a:latin typeface="Calibri" panose="020F0502020204030204" pitchFamily="34" charset="0"/>
                <a:ea typeface="Calibri" panose="020F0502020204030204" pitchFamily="34" charset="0"/>
                <a:cs typeface="Times New Roman" panose="02020603050405020304" pitchFamily="18" charset="0"/>
              </a:rPr>
              <a:t>Over the post logon page we need to create and place our custom logo symbol loader,</a:t>
            </a:r>
            <a:r>
              <a:rPr lang="en-US" sz="1500" dirty="0">
                <a:latin typeface="Calibri" panose="020F0502020204030204" pitchFamily="34" charset="0"/>
                <a:ea typeface="Calibri" panose="020F0502020204030204" pitchFamily="34" charset="0"/>
                <a:cs typeface="Times New Roman" panose="02020603050405020304" pitchFamily="18" charset="0"/>
              </a:rPr>
              <a:t> as in terms of branding the logo symbol will be use.</a:t>
            </a:r>
            <a:br>
              <a:rPr lang="en-US" sz="1500" dirty="0">
                <a:latin typeface="Calibri" panose="020F0502020204030204" pitchFamily="34" charset="0"/>
                <a:ea typeface="Calibri" panose="020F0502020204030204" pitchFamily="34" charset="0"/>
                <a:cs typeface="Times New Roman" panose="02020603050405020304" pitchFamily="18" charset="0"/>
              </a:rPr>
            </a:br>
            <a:endParaRPr lang="en-US" sz="15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500" dirty="0">
                <a:latin typeface="Calibri" panose="020F0502020204030204" pitchFamily="34" charset="0"/>
                <a:ea typeface="Calibri" panose="020F0502020204030204" pitchFamily="34" charset="0"/>
                <a:cs typeface="Times New Roman" panose="02020603050405020304" pitchFamily="18" charset="0"/>
              </a:rPr>
              <a:t>We used the same message which we already used in the POX, with the fresh can introduce a different tag line for the upcoming page</a:t>
            </a:r>
          </a:p>
        </p:txBody>
      </p:sp>
      <p:pic>
        <p:nvPicPr>
          <p:cNvPr id="6" name="Picture 5">
            <a:extLst>
              <a:ext uri="{FF2B5EF4-FFF2-40B4-BE49-F238E27FC236}">
                <a16:creationId xmlns:a16="http://schemas.microsoft.com/office/drawing/2014/main" id="{2D87A540-3776-E517-20A6-A7921347D42F}"/>
              </a:ext>
            </a:extLst>
          </p:cNvPr>
          <p:cNvPicPr>
            <a:picLocks noChangeAspect="1"/>
          </p:cNvPicPr>
          <p:nvPr/>
        </p:nvPicPr>
        <p:blipFill>
          <a:blip r:embed="rId4"/>
          <a:stretch>
            <a:fillRect/>
          </a:stretch>
        </p:blipFill>
        <p:spPr>
          <a:xfrm>
            <a:off x="371591" y="680661"/>
            <a:ext cx="6635739" cy="31105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2754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6" name="Rectangle 5"/>
          <p:cNvSpPr/>
          <p:nvPr/>
        </p:nvSpPr>
        <p:spPr>
          <a:xfrm>
            <a:off x="283535" y="303972"/>
            <a:ext cx="10852817" cy="1938992"/>
          </a:xfrm>
          <a:prstGeom prst="rect">
            <a:avLst/>
          </a:prstGeom>
        </p:spPr>
        <p:txBody>
          <a:bodyPr wrap="square">
            <a:spAutoFit/>
          </a:bodyPr>
          <a:lstStyle/>
          <a:p>
            <a:r>
              <a:rPr lang="en-US" sz="2000" b="1" dirty="0">
                <a:solidFill>
                  <a:schemeClr val="tx1">
                    <a:lumMod val="75000"/>
                    <a:lumOff val="25000"/>
                  </a:schemeClr>
                </a:solidFill>
              </a:rPr>
              <a:t>Home Page:</a:t>
            </a:r>
            <a:br>
              <a:rPr lang="en-US" sz="2000" b="1" dirty="0">
                <a:solidFill>
                  <a:schemeClr val="tx1">
                    <a:lumMod val="75000"/>
                    <a:lumOff val="25000"/>
                  </a:schemeClr>
                </a:solidFill>
              </a:rPr>
            </a:br>
            <a:br>
              <a:rPr lang="en-US" sz="2000" b="1" dirty="0">
                <a:solidFill>
                  <a:schemeClr val="tx1">
                    <a:lumMod val="75000"/>
                    <a:lumOff val="25000"/>
                  </a:schemeClr>
                </a:solidFill>
              </a:rPr>
            </a:br>
            <a:endParaRPr lang="en-US" sz="2000" b="1" dirty="0">
              <a:solidFill>
                <a:schemeClr val="tx1">
                  <a:lumMod val="75000"/>
                  <a:lumOff val="25000"/>
                </a:schemeClr>
              </a:solidFill>
            </a:endParaRPr>
          </a:p>
          <a:p>
            <a:br>
              <a:rPr lang="en-US" sz="2000" b="1" dirty="0">
                <a:solidFill>
                  <a:schemeClr val="tx1">
                    <a:lumMod val="75000"/>
                    <a:lumOff val="25000"/>
                  </a:schemeClr>
                </a:solidFill>
              </a:rPr>
            </a:br>
            <a:br>
              <a:rPr lang="en-US" sz="2000" b="1" dirty="0">
                <a:solidFill>
                  <a:schemeClr val="tx1">
                    <a:lumMod val="75000"/>
                    <a:lumOff val="25000"/>
                  </a:schemeClr>
                </a:solidFill>
              </a:rPr>
            </a:br>
            <a:endParaRPr lang="en-US" sz="2000" b="1" dirty="0">
              <a:solidFill>
                <a:schemeClr val="tx1">
                  <a:lumMod val="75000"/>
                  <a:lumOff val="25000"/>
                </a:schemeClr>
              </a:solidFill>
            </a:endParaRPr>
          </a:p>
        </p:txBody>
      </p:sp>
      <p:sp>
        <p:nvSpPr>
          <p:cNvPr id="9" name="TextBox 8">
            <a:extLst>
              <a:ext uri="{FF2B5EF4-FFF2-40B4-BE49-F238E27FC236}">
                <a16:creationId xmlns:a16="http://schemas.microsoft.com/office/drawing/2014/main" id="{319FE2F2-DEF2-F7DD-CE66-242DB2AFFCEC}"/>
              </a:ext>
            </a:extLst>
          </p:cNvPr>
          <p:cNvSpPr txBox="1"/>
          <p:nvPr/>
        </p:nvSpPr>
        <p:spPr>
          <a:xfrm>
            <a:off x="283535" y="4781044"/>
            <a:ext cx="11330288" cy="1477328"/>
          </a:xfrm>
          <a:prstGeom prst="rect">
            <a:avLst/>
          </a:prstGeom>
          <a:noFill/>
        </p:spPr>
        <p:txBody>
          <a:bodyPr wrap="square">
            <a:spAutoFit/>
          </a:bodyPr>
          <a:lstStyle/>
          <a:p>
            <a:pPr marL="285750" indent="-285750">
              <a:buFont typeface="Arial" panose="020B0604020202020204" pitchFamily="34" charset="0"/>
              <a:buChar char="•"/>
            </a:pPr>
            <a:r>
              <a:rPr lang="en-US" sz="1500" dirty="0">
                <a:effectLst/>
                <a:latin typeface="Calibri" panose="020F0502020204030204" pitchFamily="34" charset="0"/>
                <a:ea typeface="Calibri" panose="020F0502020204030204" pitchFamily="34" charset="0"/>
                <a:cs typeface="Times New Roman" panose="02020603050405020304" pitchFamily="18" charset="0"/>
              </a:rPr>
              <a:t>Header title is not required – HOME (We can avoid the repetition of the similar text as user can easily identify through the menu selection)</a:t>
            </a:r>
            <a:br>
              <a:rPr lang="en-US" sz="1500" dirty="0">
                <a:effectLst/>
                <a:latin typeface="Calibri" panose="020F0502020204030204" pitchFamily="34" charset="0"/>
                <a:ea typeface="Calibri" panose="020F0502020204030204" pitchFamily="34" charset="0"/>
                <a:cs typeface="Times New Roman" panose="02020603050405020304" pitchFamily="18" charset="0"/>
              </a:rPr>
            </a:br>
            <a:endParaRPr lang="en-US" sz="15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500" dirty="0">
                <a:effectLst/>
                <a:latin typeface="Calibri" panose="020F0502020204030204" pitchFamily="34" charset="0"/>
                <a:ea typeface="Calibri" panose="020F0502020204030204" pitchFamily="34" charset="0"/>
                <a:cs typeface="Times New Roman" panose="02020603050405020304" pitchFamily="18" charset="0"/>
              </a:rPr>
              <a:t>Reduce the title of the card – As per the screen resolution and the card size we can reduce the font-size of the title</a:t>
            </a:r>
            <a:br>
              <a:rPr lang="en-US" sz="1500" dirty="0">
                <a:effectLst/>
                <a:latin typeface="Calibri" panose="020F0502020204030204" pitchFamily="34" charset="0"/>
                <a:ea typeface="Calibri" panose="020F0502020204030204" pitchFamily="34" charset="0"/>
                <a:cs typeface="Times New Roman" panose="02020603050405020304" pitchFamily="18" charset="0"/>
              </a:rPr>
            </a:br>
            <a:endParaRPr lang="en-US" sz="15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500" dirty="0">
                <a:effectLst/>
                <a:latin typeface="Calibri" panose="020F0502020204030204" pitchFamily="34" charset="0"/>
                <a:ea typeface="Calibri" panose="020F0502020204030204" pitchFamily="34" charset="0"/>
                <a:cs typeface="Times New Roman" panose="02020603050405020304" pitchFamily="18" charset="0"/>
              </a:rPr>
              <a:t>Home is a landing page – We can manage the cards through the carrousel or row slider, to avoid scroll when the Recent card is in max counts</a:t>
            </a:r>
            <a:br>
              <a:rPr lang="en-US" sz="1500" dirty="0">
                <a:effectLst/>
                <a:latin typeface="Calibri" panose="020F0502020204030204" pitchFamily="34" charset="0"/>
                <a:ea typeface="Calibri" panose="020F0502020204030204" pitchFamily="34" charset="0"/>
                <a:cs typeface="Times New Roman" panose="02020603050405020304" pitchFamily="18" charset="0"/>
              </a:rPr>
            </a:br>
            <a:endParaRPr lang="en-US" sz="15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3B32FA40-C999-8700-7E1C-BB054E637F6C}"/>
              </a:ext>
            </a:extLst>
          </p:cNvPr>
          <p:cNvPicPr>
            <a:picLocks noChangeAspect="1"/>
          </p:cNvPicPr>
          <p:nvPr/>
        </p:nvPicPr>
        <p:blipFill>
          <a:blip r:embed="rId4"/>
          <a:stretch>
            <a:fillRect/>
          </a:stretch>
        </p:blipFill>
        <p:spPr>
          <a:xfrm>
            <a:off x="377071" y="843522"/>
            <a:ext cx="7479677" cy="36307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03507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9" name="TextBox 8">
            <a:extLst>
              <a:ext uri="{FF2B5EF4-FFF2-40B4-BE49-F238E27FC236}">
                <a16:creationId xmlns:a16="http://schemas.microsoft.com/office/drawing/2014/main" id="{319FE2F2-DEF2-F7DD-CE66-242DB2AFFCEC}"/>
              </a:ext>
            </a:extLst>
          </p:cNvPr>
          <p:cNvSpPr txBox="1"/>
          <p:nvPr/>
        </p:nvSpPr>
        <p:spPr>
          <a:xfrm>
            <a:off x="283535" y="1019749"/>
            <a:ext cx="11330288" cy="1938992"/>
          </a:xfrm>
          <a:prstGeom prst="rect">
            <a:avLst/>
          </a:prstGeom>
          <a:noFill/>
        </p:spPr>
        <p:txBody>
          <a:bodyPr wrap="square">
            <a:spAutoFit/>
          </a:bodyPr>
          <a:lstStyle/>
          <a:p>
            <a:endParaRPr lang="en-US" sz="15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500" dirty="0">
                <a:effectLst/>
                <a:latin typeface="Calibri" panose="020F0502020204030204" pitchFamily="34" charset="0"/>
                <a:ea typeface="Calibri" panose="020F0502020204030204" pitchFamily="34" charset="0"/>
                <a:cs typeface="Times New Roman" panose="02020603050405020304" pitchFamily="18" charset="0"/>
              </a:rPr>
              <a:t>Need to truncate the card values because when the large size of text will come then it will come in two rows so need to avoid the multi-row value (example: if the owner name font-size is big then according the size of card it’s mis-aligned)</a:t>
            </a:r>
            <a:br>
              <a:rPr lang="en-US" sz="1500" dirty="0">
                <a:effectLst/>
                <a:latin typeface="Calibri" panose="020F0502020204030204" pitchFamily="34" charset="0"/>
                <a:ea typeface="Calibri" panose="020F0502020204030204" pitchFamily="34" charset="0"/>
                <a:cs typeface="Times New Roman" panose="02020603050405020304" pitchFamily="18" charset="0"/>
              </a:rPr>
            </a:br>
            <a:endParaRPr lang="en-US" sz="15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500" dirty="0">
                <a:effectLst/>
                <a:latin typeface="Calibri" panose="020F0502020204030204" pitchFamily="34" charset="0"/>
                <a:ea typeface="Calibri" panose="020F0502020204030204" pitchFamily="34" charset="0"/>
                <a:cs typeface="Times New Roman" panose="02020603050405020304" pitchFamily="18" charset="0"/>
              </a:rPr>
              <a:t>We can introduce a intro of the inner modules over the tooltip of menu icons</a:t>
            </a:r>
            <a:br>
              <a:rPr lang="en-US" sz="1500" dirty="0">
                <a:effectLst/>
                <a:latin typeface="Calibri" panose="020F0502020204030204" pitchFamily="34" charset="0"/>
                <a:ea typeface="Calibri" panose="020F0502020204030204" pitchFamily="34" charset="0"/>
                <a:cs typeface="Times New Roman" panose="02020603050405020304" pitchFamily="18" charset="0"/>
              </a:rPr>
            </a:br>
            <a:endParaRPr lang="en-US" sz="15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500" dirty="0">
                <a:effectLst/>
                <a:latin typeface="Calibri" panose="020F0502020204030204" pitchFamily="34" charset="0"/>
                <a:ea typeface="Calibri" panose="020F0502020204030204" pitchFamily="34" charset="0"/>
                <a:cs typeface="Times New Roman" panose="02020603050405020304" pitchFamily="18" charset="0"/>
              </a:rPr>
              <a:t>We can introduce again the info option on menu may be at the bottom and over the click of that option we can present a frame where we can present the intro section or 30 sec clip related to our product. It will work as per the marketing perspective and user engagement</a:t>
            </a:r>
            <a:endParaRPr lang="en-US" sz="1500" dirty="0">
              <a:solidFill>
                <a:schemeClr val="tx1">
                  <a:lumMod val="75000"/>
                  <a:lumOff val="25000"/>
                </a:schemeClr>
              </a:solidFill>
            </a:endParaRPr>
          </a:p>
        </p:txBody>
      </p:sp>
      <p:sp>
        <p:nvSpPr>
          <p:cNvPr id="10" name="Rectangle 9">
            <a:extLst>
              <a:ext uri="{FF2B5EF4-FFF2-40B4-BE49-F238E27FC236}">
                <a16:creationId xmlns:a16="http://schemas.microsoft.com/office/drawing/2014/main" id="{230D4705-D9B9-8EBD-2A71-0B8148492C89}"/>
              </a:ext>
            </a:extLst>
          </p:cNvPr>
          <p:cNvSpPr/>
          <p:nvPr/>
        </p:nvSpPr>
        <p:spPr>
          <a:xfrm>
            <a:off x="283535" y="3716475"/>
            <a:ext cx="10852817" cy="1938992"/>
          </a:xfrm>
          <a:prstGeom prst="rect">
            <a:avLst/>
          </a:prstGeom>
        </p:spPr>
        <p:txBody>
          <a:bodyPr wrap="square">
            <a:spAutoFit/>
          </a:bodyPr>
          <a:lstStyle/>
          <a:p>
            <a:r>
              <a:rPr lang="en-US" sz="2000" b="1" dirty="0">
                <a:solidFill>
                  <a:schemeClr val="tx1">
                    <a:lumMod val="75000"/>
                    <a:lumOff val="25000"/>
                  </a:schemeClr>
                </a:solidFill>
              </a:rPr>
              <a:t>Read Only Fields:</a:t>
            </a:r>
            <a:br>
              <a:rPr lang="en-US" sz="2000" b="1" dirty="0">
                <a:solidFill>
                  <a:schemeClr val="tx1">
                    <a:lumMod val="75000"/>
                    <a:lumOff val="25000"/>
                  </a:schemeClr>
                </a:solidFill>
              </a:rPr>
            </a:br>
            <a:br>
              <a:rPr lang="en-US" sz="2000" b="1" dirty="0">
                <a:solidFill>
                  <a:schemeClr val="tx1">
                    <a:lumMod val="75000"/>
                    <a:lumOff val="25000"/>
                  </a:schemeClr>
                </a:solidFill>
              </a:rPr>
            </a:br>
            <a:endParaRPr lang="en-US" sz="2000" b="1" dirty="0">
              <a:solidFill>
                <a:schemeClr val="tx1">
                  <a:lumMod val="75000"/>
                  <a:lumOff val="25000"/>
                </a:schemeClr>
              </a:solidFill>
            </a:endParaRPr>
          </a:p>
          <a:p>
            <a:br>
              <a:rPr lang="en-US" sz="2000" b="1" dirty="0">
                <a:solidFill>
                  <a:schemeClr val="tx1">
                    <a:lumMod val="75000"/>
                    <a:lumOff val="25000"/>
                  </a:schemeClr>
                </a:solidFill>
              </a:rPr>
            </a:br>
            <a:br>
              <a:rPr lang="en-US" sz="2000" b="1" dirty="0">
                <a:solidFill>
                  <a:schemeClr val="tx1">
                    <a:lumMod val="75000"/>
                    <a:lumOff val="25000"/>
                  </a:schemeClr>
                </a:solidFill>
              </a:rPr>
            </a:br>
            <a:endParaRPr lang="en-US" sz="2000" b="1" dirty="0">
              <a:solidFill>
                <a:schemeClr val="tx1">
                  <a:lumMod val="75000"/>
                  <a:lumOff val="25000"/>
                </a:schemeClr>
              </a:solidFill>
            </a:endParaRPr>
          </a:p>
        </p:txBody>
      </p:sp>
      <p:sp>
        <p:nvSpPr>
          <p:cNvPr id="13" name="TextBox 12">
            <a:extLst>
              <a:ext uri="{FF2B5EF4-FFF2-40B4-BE49-F238E27FC236}">
                <a16:creationId xmlns:a16="http://schemas.microsoft.com/office/drawing/2014/main" id="{69C861EF-8591-1533-8F9A-17A564DA88DF}"/>
              </a:ext>
            </a:extLst>
          </p:cNvPr>
          <p:cNvSpPr txBox="1"/>
          <p:nvPr/>
        </p:nvSpPr>
        <p:spPr>
          <a:xfrm>
            <a:off x="283535" y="4219770"/>
            <a:ext cx="11330288" cy="1015663"/>
          </a:xfrm>
          <a:prstGeom prst="rect">
            <a:avLst/>
          </a:prstGeom>
          <a:noFill/>
        </p:spPr>
        <p:txBody>
          <a:bodyPr wrap="square">
            <a:spAutoFit/>
          </a:bodyPr>
          <a:lstStyle/>
          <a:p>
            <a:r>
              <a:rPr lang="en-US" sz="1500" dirty="0">
                <a:latin typeface="Calibri" panose="020F0502020204030204" pitchFamily="34" charset="0"/>
                <a:ea typeface="Calibri" panose="020F0502020204030204" pitchFamily="34" charset="0"/>
                <a:cs typeface="Times New Roman" panose="02020603050405020304" pitchFamily="18" charset="0"/>
              </a:rPr>
              <a:t>In the application we have form where the read only fields are available but the UI are similar to the editable fields only, in some areas it’s corrected but not in all, need to align.</a:t>
            </a:r>
          </a:p>
          <a:p>
            <a:endParaRPr lang="en-US" sz="1500" dirty="0">
              <a:latin typeface="Calibri" panose="020F0502020204030204" pitchFamily="34" charset="0"/>
              <a:ea typeface="Calibri" panose="020F0502020204030204" pitchFamily="34" charset="0"/>
              <a:cs typeface="Times New Roman" panose="02020603050405020304" pitchFamily="18" charset="0"/>
            </a:endParaRPr>
          </a:p>
          <a:p>
            <a:r>
              <a:rPr lang="en-US" sz="1500" dirty="0">
                <a:latin typeface="Calibri" panose="020F0502020204030204" pitchFamily="34" charset="0"/>
                <a:ea typeface="Calibri" panose="020F0502020204030204" pitchFamily="34" charset="0"/>
                <a:cs typeface="Times New Roman" panose="02020603050405020304" pitchFamily="18" charset="0"/>
              </a:rPr>
              <a:t>Example: Detail form page – Non-editable fields are similar to the editable one</a:t>
            </a:r>
          </a:p>
        </p:txBody>
      </p:sp>
    </p:spTree>
    <p:extLst>
      <p:ext uri="{BB962C8B-B14F-4D97-AF65-F5344CB8AC3E}">
        <p14:creationId xmlns:p14="http://schemas.microsoft.com/office/powerpoint/2010/main" val="314711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0" name="Rectangle 9">
            <a:extLst>
              <a:ext uri="{FF2B5EF4-FFF2-40B4-BE49-F238E27FC236}">
                <a16:creationId xmlns:a16="http://schemas.microsoft.com/office/drawing/2014/main" id="{230D4705-D9B9-8EBD-2A71-0B8148492C89}"/>
              </a:ext>
            </a:extLst>
          </p:cNvPr>
          <p:cNvSpPr/>
          <p:nvPr/>
        </p:nvSpPr>
        <p:spPr>
          <a:xfrm>
            <a:off x="283535" y="841301"/>
            <a:ext cx="10852817" cy="1938992"/>
          </a:xfrm>
          <a:prstGeom prst="rect">
            <a:avLst/>
          </a:prstGeom>
        </p:spPr>
        <p:txBody>
          <a:bodyPr wrap="square">
            <a:spAutoFit/>
          </a:bodyPr>
          <a:lstStyle/>
          <a:p>
            <a:r>
              <a:rPr lang="en-US" sz="2000" b="1" dirty="0">
                <a:solidFill>
                  <a:schemeClr val="tx1">
                    <a:lumMod val="75000"/>
                    <a:lumOff val="25000"/>
                  </a:schemeClr>
                </a:solidFill>
              </a:rPr>
              <a:t>Read Only Fields:</a:t>
            </a:r>
            <a:br>
              <a:rPr lang="en-US" sz="2000" b="1" dirty="0">
                <a:solidFill>
                  <a:schemeClr val="tx1">
                    <a:lumMod val="75000"/>
                    <a:lumOff val="25000"/>
                  </a:schemeClr>
                </a:solidFill>
              </a:rPr>
            </a:br>
            <a:br>
              <a:rPr lang="en-US" sz="2000" b="1" dirty="0">
                <a:solidFill>
                  <a:schemeClr val="tx1">
                    <a:lumMod val="75000"/>
                    <a:lumOff val="25000"/>
                  </a:schemeClr>
                </a:solidFill>
              </a:rPr>
            </a:br>
            <a:endParaRPr lang="en-US" sz="2000" b="1" dirty="0">
              <a:solidFill>
                <a:schemeClr val="tx1">
                  <a:lumMod val="75000"/>
                  <a:lumOff val="25000"/>
                </a:schemeClr>
              </a:solidFill>
            </a:endParaRPr>
          </a:p>
          <a:p>
            <a:br>
              <a:rPr lang="en-US" sz="2000" b="1" dirty="0">
                <a:solidFill>
                  <a:schemeClr val="tx1">
                    <a:lumMod val="75000"/>
                    <a:lumOff val="25000"/>
                  </a:schemeClr>
                </a:solidFill>
              </a:rPr>
            </a:br>
            <a:br>
              <a:rPr lang="en-US" sz="2000" b="1" dirty="0">
                <a:solidFill>
                  <a:schemeClr val="tx1">
                    <a:lumMod val="75000"/>
                    <a:lumOff val="25000"/>
                  </a:schemeClr>
                </a:solidFill>
              </a:rPr>
            </a:br>
            <a:endParaRPr lang="en-US" sz="2000" b="1" dirty="0">
              <a:solidFill>
                <a:schemeClr val="tx1">
                  <a:lumMod val="75000"/>
                  <a:lumOff val="25000"/>
                </a:schemeClr>
              </a:solidFill>
            </a:endParaRPr>
          </a:p>
        </p:txBody>
      </p:sp>
      <p:sp>
        <p:nvSpPr>
          <p:cNvPr id="13" name="TextBox 12">
            <a:extLst>
              <a:ext uri="{FF2B5EF4-FFF2-40B4-BE49-F238E27FC236}">
                <a16:creationId xmlns:a16="http://schemas.microsoft.com/office/drawing/2014/main" id="{69C861EF-8591-1533-8F9A-17A564DA88DF}"/>
              </a:ext>
            </a:extLst>
          </p:cNvPr>
          <p:cNvSpPr txBox="1"/>
          <p:nvPr/>
        </p:nvSpPr>
        <p:spPr>
          <a:xfrm>
            <a:off x="283535" y="1391731"/>
            <a:ext cx="11330288" cy="784830"/>
          </a:xfrm>
          <a:prstGeom prst="rect">
            <a:avLst/>
          </a:prstGeom>
          <a:noFill/>
        </p:spPr>
        <p:txBody>
          <a:bodyPr wrap="square">
            <a:spAutoFit/>
          </a:bodyPr>
          <a:lstStyle/>
          <a:p>
            <a:r>
              <a:rPr lang="en-US" sz="1500" dirty="0">
                <a:latin typeface="Calibri" panose="020F0502020204030204" pitchFamily="34" charset="0"/>
                <a:ea typeface="Calibri" panose="020F0502020204030204" pitchFamily="34" charset="0"/>
                <a:cs typeface="Times New Roman" panose="02020603050405020304" pitchFamily="18" charset="0"/>
              </a:rPr>
              <a:t>In all over the application the search functionalities are implemented in multiple areas like grid, filter, top header bar, popups, roles or inside the dropdowns. The UI is not as per the standard, in some area’s user can’t able to find out the difference between search and textbox – For the same, we need to align the design with the standard or need to provide the placeholder at-least.</a:t>
            </a:r>
          </a:p>
        </p:txBody>
      </p:sp>
      <p:pic>
        <p:nvPicPr>
          <p:cNvPr id="11" name="Picture 10">
            <a:extLst>
              <a:ext uri="{FF2B5EF4-FFF2-40B4-BE49-F238E27FC236}">
                <a16:creationId xmlns:a16="http://schemas.microsoft.com/office/drawing/2014/main" id="{61D907DF-B07D-8E50-A4EB-D8F78F52CEBA}"/>
              </a:ext>
            </a:extLst>
          </p:cNvPr>
          <p:cNvPicPr>
            <a:picLocks noChangeAspect="1"/>
          </p:cNvPicPr>
          <p:nvPr/>
        </p:nvPicPr>
        <p:blipFill>
          <a:blip r:embed="rId4"/>
          <a:stretch>
            <a:fillRect/>
          </a:stretch>
        </p:blipFill>
        <p:spPr>
          <a:xfrm>
            <a:off x="283535" y="2818672"/>
            <a:ext cx="5083810" cy="2697480"/>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7EFF0F57-9BA2-582F-D78C-3AF9238FFCEF}"/>
              </a:ext>
            </a:extLst>
          </p:cNvPr>
          <p:cNvPicPr>
            <a:picLocks noChangeAspect="1"/>
          </p:cNvPicPr>
          <p:nvPr/>
        </p:nvPicPr>
        <p:blipFill>
          <a:blip r:embed="rId5"/>
          <a:stretch>
            <a:fillRect/>
          </a:stretch>
        </p:blipFill>
        <p:spPr>
          <a:xfrm>
            <a:off x="5709943" y="2782818"/>
            <a:ext cx="2821315" cy="27333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73727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1264757" y="95893"/>
            <a:ext cx="780836" cy="780836"/>
          </a:xfrm>
          <a:prstGeom prst="rect">
            <a:avLst/>
          </a:prstGeom>
        </p:spPr>
      </p:pic>
      <p:sp>
        <p:nvSpPr>
          <p:cNvPr id="5" name="Rectangle 4"/>
          <p:cNvSpPr/>
          <p:nvPr/>
        </p:nvSpPr>
        <p:spPr>
          <a:xfrm>
            <a:off x="0" y="6705600"/>
            <a:ext cx="12192000" cy="152400"/>
          </a:xfrm>
          <a:prstGeom prst="rect">
            <a:avLst/>
          </a:prstGeom>
          <a:solidFill>
            <a:srgbClr val="2D646F"/>
          </a:solidFill>
          <a:ln>
            <a:solidFill>
              <a:srgbClr val="2D6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C3D44"/>
              </a:solidFill>
            </a:endParaRPr>
          </a:p>
        </p:txBody>
      </p:sp>
      <p:sp>
        <p:nvSpPr>
          <p:cNvPr id="8" name="Rectangle 7"/>
          <p:cNvSpPr/>
          <p:nvPr/>
        </p:nvSpPr>
        <p:spPr>
          <a:xfrm>
            <a:off x="283535"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2" name="Rectangle 11"/>
          <p:cNvSpPr/>
          <p:nvPr/>
        </p:nvSpPr>
        <p:spPr>
          <a:xfrm>
            <a:off x="11264756" y="6705600"/>
            <a:ext cx="666307" cy="1524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D646F"/>
              </a:solidFill>
            </a:endParaRPr>
          </a:p>
        </p:txBody>
      </p:sp>
      <p:sp>
        <p:nvSpPr>
          <p:cNvPr id="10" name="Rectangle 9">
            <a:extLst>
              <a:ext uri="{FF2B5EF4-FFF2-40B4-BE49-F238E27FC236}">
                <a16:creationId xmlns:a16="http://schemas.microsoft.com/office/drawing/2014/main" id="{230D4705-D9B9-8EBD-2A71-0B8148492C89}"/>
              </a:ext>
            </a:extLst>
          </p:cNvPr>
          <p:cNvSpPr/>
          <p:nvPr/>
        </p:nvSpPr>
        <p:spPr>
          <a:xfrm>
            <a:off x="283535" y="841301"/>
            <a:ext cx="10852817" cy="1938992"/>
          </a:xfrm>
          <a:prstGeom prst="rect">
            <a:avLst/>
          </a:prstGeom>
        </p:spPr>
        <p:txBody>
          <a:bodyPr wrap="square">
            <a:spAutoFit/>
          </a:bodyPr>
          <a:lstStyle/>
          <a:p>
            <a:r>
              <a:rPr lang="en-US" sz="2000" b="1" dirty="0">
                <a:solidFill>
                  <a:schemeClr val="tx1">
                    <a:lumMod val="75000"/>
                    <a:lumOff val="25000"/>
                  </a:schemeClr>
                </a:solidFill>
              </a:rPr>
              <a:t>Introduce new help center:</a:t>
            </a:r>
            <a:br>
              <a:rPr lang="en-US" sz="2000" b="1" dirty="0">
                <a:solidFill>
                  <a:schemeClr val="tx1">
                    <a:lumMod val="75000"/>
                    <a:lumOff val="25000"/>
                  </a:schemeClr>
                </a:solidFill>
              </a:rPr>
            </a:br>
            <a:br>
              <a:rPr lang="en-US" sz="2000" b="1" dirty="0">
                <a:solidFill>
                  <a:schemeClr val="tx1">
                    <a:lumMod val="75000"/>
                    <a:lumOff val="25000"/>
                  </a:schemeClr>
                </a:solidFill>
              </a:rPr>
            </a:br>
            <a:endParaRPr lang="en-US" sz="2000" b="1" dirty="0">
              <a:solidFill>
                <a:schemeClr val="tx1">
                  <a:lumMod val="75000"/>
                  <a:lumOff val="25000"/>
                </a:schemeClr>
              </a:solidFill>
            </a:endParaRPr>
          </a:p>
          <a:p>
            <a:br>
              <a:rPr lang="en-US" sz="2000" b="1" dirty="0">
                <a:solidFill>
                  <a:schemeClr val="tx1">
                    <a:lumMod val="75000"/>
                    <a:lumOff val="25000"/>
                  </a:schemeClr>
                </a:solidFill>
              </a:rPr>
            </a:br>
            <a:br>
              <a:rPr lang="en-US" sz="2000" b="1" dirty="0">
                <a:solidFill>
                  <a:schemeClr val="tx1">
                    <a:lumMod val="75000"/>
                    <a:lumOff val="25000"/>
                  </a:schemeClr>
                </a:solidFill>
              </a:rPr>
            </a:br>
            <a:endParaRPr lang="en-US" sz="2000" b="1" dirty="0">
              <a:solidFill>
                <a:schemeClr val="tx1">
                  <a:lumMod val="75000"/>
                  <a:lumOff val="25000"/>
                </a:schemeClr>
              </a:solidFill>
            </a:endParaRPr>
          </a:p>
        </p:txBody>
      </p:sp>
      <p:sp>
        <p:nvSpPr>
          <p:cNvPr id="13" name="TextBox 12">
            <a:extLst>
              <a:ext uri="{FF2B5EF4-FFF2-40B4-BE49-F238E27FC236}">
                <a16:creationId xmlns:a16="http://schemas.microsoft.com/office/drawing/2014/main" id="{69C861EF-8591-1533-8F9A-17A564DA88DF}"/>
              </a:ext>
            </a:extLst>
          </p:cNvPr>
          <p:cNvSpPr txBox="1"/>
          <p:nvPr/>
        </p:nvSpPr>
        <p:spPr>
          <a:xfrm>
            <a:off x="283535" y="1391731"/>
            <a:ext cx="11330288" cy="6324808"/>
          </a:xfrm>
          <a:prstGeom prst="rect">
            <a:avLst/>
          </a:prstGeom>
          <a:noFill/>
        </p:spPr>
        <p:txBody>
          <a:bodyPr wrap="square">
            <a:spAutoFit/>
          </a:bodyPr>
          <a:lstStyle/>
          <a:p>
            <a:pPr marL="285750" indent="-285750">
              <a:buFont typeface="Arial" panose="020B0604020202020204" pitchFamily="34" charset="0"/>
              <a:buChar char="•"/>
            </a:pPr>
            <a:r>
              <a:rPr lang="en-US" sz="1500" dirty="0">
                <a:latin typeface="Calibri" panose="020F0502020204030204" pitchFamily="34" charset="0"/>
                <a:ea typeface="Calibri" panose="020F0502020204030204" pitchFamily="34" charset="0"/>
                <a:cs typeface="Times New Roman" panose="02020603050405020304" pitchFamily="18" charset="0"/>
              </a:rPr>
              <a:t>In the application the help container which we are using a bit confusing and there are lot possibilities to enhance the structure and the functionalities in a better way.</a:t>
            </a:r>
          </a:p>
          <a:p>
            <a:pPr marL="285750" indent="-285750">
              <a:buFont typeface="Arial" panose="020B0604020202020204" pitchFamily="34" charset="0"/>
              <a:buChar char="•"/>
            </a:pPr>
            <a:endParaRPr lang="en-US" sz="15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500" dirty="0">
                <a:latin typeface="Calibri" panose="020F0502020204030204" pitchFamily="34" charset="0"/>
                <a:ea typeface="Calibri" panose="020F0502020204030204" pitchFamily="34" charset="0"/>
                <a:cs typeface="Times New Roman" panose="02020603050405020304" pitchFamily="18" charset="0"/>
              </a:rPr>
              <a:t>First of all if we are creating broad level of details and maintained in the slides format then it’s should be inhouse (in same repos or link), currently it’s redirecting to the other area to check the help information.</a:t>
            </a:r>
          </a:p>
          <a:p>
            <a:pPr marL="285750" indent="-285750">
              <a:buFont typeface="Arial" panose="020B0604020202020204" pitchFamily="34" charset="0"/>
              <a:buChar char="•"/>
            </a:pPr>
            <a:endParaRPr lang="en-US" sz="15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500" dirty="0">
                <a:latin typeface="Calibri" panose="020F0502020204030204" pitchFamily="34" charset="0"/>
                <a:ea typeface="Calibri" panose="020F0502020204030204" pitchFamily="34" charset="0"/>
                <a:cs typeface="Times New Roman" panose="02020603050405020304" pitchFamily="18" charset="0"/>
              </a:rPr>
              <a:t>Second the categorization of the topic should be clear to customer and the selection or choosing options over the view details should be more convenient. Currently there is a list in one header and no separate categories.</a:t>
            </a:r>
          </a:p>
          <a:p>
            <a:pPr marL="285750" indent="-285750">
              <a:buFont typeface="Arial" panose="020B0604020202020204" pitchFamily="34" charset="0"/>
              <a:buChar char="•"/>
            </a:pPr>
            <a:endParaRPr lang="en-US" sz="15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500" dirty="0">
                <a:latin typeface="Calibri" panose="020F0502020204030204" pitchFamily="34" charset="0"/>
                <a:ea typeface="Calibri" panose="020F0502020204030204" pitchFamily="34" charset="0"/>
                <a:cs typeface="Times New Roman" panose="02020603050405020304" pitchFamily="18" charset="0"/>
              </a:rPr>
              <a:t>Introduce a video section also it will be easier to understand the solution over the customer query</a:t>
            </a:r>
          </a:p>
          <a:p>
            <a:pPr marL="285750" indent="-285750">
              <a:buFont typeface="Arial" panose="020B0604020202020204" pitchFamily="34" charset="0"/>
              <a:buChar char="•"/>
            </a:pPr>
            <a:endParaRPr lang="en-US" sz="15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500" dirty="0">
                <a:latin typeface="Calibri" panose="020F0502020204030204" pitchFamily="34" charset="0"/>
                <a:ea typeface="Calibri" panose="020F0502020204030204" pitchFamily="34" charset="0"/>
                <a:cs typeface="Times New Roman" panose="02020603050405020304" pitchFamily="18" charset="0"/>
              </a:rPr>
              <a:t>We can open an all together a new page for the help center, so that we can show the information in a detail way</a:t>
            </a:r>
          </a:p>
          <a:p>
            <a:pPr marL="285750" indent="-285750">
              <a:buFont typeface="Arial" panose="020B0604020202020204" pitchFamily="34" charset="0"/>
              <a:buChar char="•"/>
            </a:pPr>
            <a:endParaRPr lang="en-US" sz="15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500" dirty="0">
                <a:latin typeface="Calibri" panose="020F0502020204030204" pitchFamily="34" charset="0"/>
                <a:ea typeface="Calibri" panose="020F0502020204030204" pitchFamily="34" charset="0"/>
                <a:cs typeface="Times New Roman" panose="02020603050405020304" pitchFamily="18" charset="0"/>
              </a:rPr>
              <a:t>Over the help admin there is an option to manage the edit of the categories and have option to add custom URL for the redirection, I think the URL part is not an good idea. Suppose if someone place any false URL then it will directly visible over the help and customer will be misguided like currently over the welcome message there is a link of logon.</a:t>
            </a:r>
          </a:p>
          <a:p>
            <a:br>
              <a:rPr lang="en-US" sz="1500" dirty="0">
                <a:latin typeface="Calibri" panose="020F0502020204030204" pitchFamily="34" charset="0"/>
                <a:ea typeface="Calibri" panose="020F0502020204030204" pitchFamily="34" charset="0"/>
                <a:cs typeface="Times New Roman" panose="02020603050405020304" pitchFamily="18" charset="0"/>
              </a:rPr>
            </a:br>
            <a:endParaRPr lang="en-US" sz="1500" dirty="0">
              <a:latin typeface="Calibri" panose="020F0502020204030204" pitchFamily="34" charset="0"/>
              <a:ea typeface="Calibri" panose="020F0502020204030204" pitchFamily="34" charset="0"/>
              <a:cs typeface="Times New Roman" panose="02020603050405020304" pitchFamily="18" charset="0"/>
            </a:endParaRPr>
          </a:p>
          <a:p>
            <a:r>
              <a:rPr lang="en-US" sz="1500" dirty="0">
                <a:latin typeface="Calibri" panose="020F0502020204030204" pitchFamily="34" charset="0"/>
                <a:ea typeface="Calibri" panose="020F0502020204030204" pitchFamily="34" charset="0"/>
                <a:cs typeface="Times New Roman" panose="02020603050405020304" pitchFamily="18" charset="0"/>
              </a:rPr>
              <a:t>Few designs type:</a:t>
            </a:r>
          </a:p>
          <a:p>
            <a:endParaRPr lang="en-US" sz="1500" dirty="0">
              <a:latin typeface="Calibri" panose="020F0502020204030204" pitchFamily="34" charset="0"/>
              <a:ea typeface="Calibri" panose="020F0502020204030204" pitchFamily="34" charset="0"/>
              <a:cs typeface="Times New Roman" panose="02020603050405020304" pitchFamily="18" charset="0"/>
            </a:endParaRPr>
          </a:p>
          <a:p>
            <a:r>
              <a:rPr lang="en-US" sz="1500" dirty="0">
                <a:latin typeface="Calibri" panose="020F0502020204030204" pitchFamily="34" charset="0"/>
                <a:ea typeface="Calibri" panose="020F0502020204030204" pitchFamily="34" charset="0"/>
                <a:cs typeface="Times New Roman" panose="02020603050405020304" pitchFamily="18" charset="0"/>
              </a:rPr>
              <a:t>https://www.searchenginejournal.com/best-faq-page-examples</a:t>
            </a:r>
          </a:p>
          <a:p>
            <a:endParaRPr lang="en-US" sz="1500" dirty="0">
              <a:latin typeface="Calibri" panose="020F0502020204030204" pitchFamily="34" charset="0"/>
              <a:ea typeface="Calibri" panose="020F0502020204030204" pitchFamily="34" charset="0"/>
              <a:cs typeface="Times New Roman" panose="02020603050405020304" pitchFamily="18" charset="0"/>
            </a:endParaRPr>
          </a:p>
          <a:p>
            <a:endParaRPr lang="en-US" sz="1500" dirty="0">
              <a:latin typeface="Calibri" panose="020F0502020204030204" pitchFamily="34" charset="0"/>
              <a:ea typeface="Calibri" panose="020F0502020204030204" pitchFamily="34" charset="0"/>
              <a:cs typeface="Times New Roman" panose="02020603050405020304" pitchFamily="18" charset="0"/>
            </a:endParaRPr>
          </a:p>
          <a:p>
            <a:endParaRPr lang="en-US" sz="1500" dirty="0">
              <a:latin typeface="Calibri" panose="020F0502020204030204" pitchFamily="34" charset="0"/>
              <a:ea typeface="Calibri" panose="020F0502020204030204" pitchFamily="34" charset="0"/>
              <a:cs typeface="Times New Roman" panose="02020603050405020304" pitchFamily="18" charset="0"/>
            </a:endParaRPr>
          </a:p>
          <a:p>
            <a:endParaRPr lang="en-US" sz="1500" dirty="0">
              <a:latin typeface="Calibri" panose="020F0502020204030204" pitchFamily="34" charset="0"/>
              <a:ea typeface="Calibri" panose="020F0502020204030204" pitchFamily="34" charset="0"/>
              <a:cs typeface="Times New Roman" panose="02020603050405020304" pitchFamily="18" charset="0"/>
            </a:endParaRPr>
          </a:p>
          <a:p>
            <a:endParaRPr lang="en-US" sz="1500" dirty="0">
              <a:latin typeface="Calibri" panose="020F0502020204030204" pitchFamily="34" charset="0"/>
              <a:ea typeface="Calibri" panose="020F0502020204030204" pitchFamily="34" charset="0"/>
              <a:cs typeface="Times New Roman" panose="02020603050405020304" pitchFamily="18" charset="0"/>
            </a:endParaRPr>
          </a:p>
          <a:p>
            <a:endParaRPr lang="en-US" sz="15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183997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69B9AF3418F1E4FAF64542603C36E5D" ma:contentTypeVersion="18" ma:contentTypeDescription="Create a new document." ma:contentTypeScope="" ma:versionID="9fe7aa450da7f6d7d2eb1a52baaf75d0">
  <xsd:schema xmlns:xsd="http://www.w3.org/2001/XMLSchema" xmlns:xs="http://www.w3.org/2001/XMLSchema" xmlns:p="http://schemas.microsoft.com/office/2006/metadata/properties" xmlns:ns2="f0434e7d-9510-4721-9b9f-15e23b467bf3" xmlns:ns3="9d730e7d-a78b-47b5-bb5b-2d54820058b0" targetNamespace="http://schemas.microsoft.com/office/2006/metadata/properties" ma:root="true" ma:fieldsID="85c9f9077e12af60d90c49680524d1bc" ns2:_="" ns3:_="">
    <xsd:import namespace="f0434e7d-9510-4721-9b9f-15e23b467bf3"/>
    <xsd:import namespace="9d730e7d-a78b-47b5-bb5b-2d54820058b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DocumentCollected" minOccurs="0"/>
                <xsd:element ref="ns2:PersonName" minOccurs="0"/>
                <xsd:element ref="ns2:Comment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odifiedby"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434e7d-9510-4721-9b9f-15e23b467b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DocumentCollected" ma:index="12" nillable="true" ma:displayName="Document Collected " ma:description="This Column Contains the details of document " ma:format="Dropdown" ma:internalName="DocumentCollected">
      <xsd:simpleType>
        <xsd:restriction base="dms:Note">
          <xsd:maxLength value="255"/>
        </xsd:restriction>
      </xsd:simpleType>
    </xsd:element>
    <xsd:element name="PersonName" ma:index="13" nillable="true" ma:displayName="Person Name " ma:description="name of person " ma:format="Dropdown" ma:list="UserInfo" ma:SharePointGroup="0" ma:internalName="Perso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omments" ma:index="14" nillable="true" ma:displayName="Comments" ma:format="Dropdown" ma:internalName="Comments">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45a8e652-bcdf-4ef0-a233-f724472233ff" ma:termSetId="09814cd3-568e-fe90-9814-8d621ff8fb84" ma:anchorId="fba54fb3-c3e1-fe81-a776-ca4b69148c4d" ma:open="true" ma:isKeyword="false">
      <xsd:complexType>
        <xsd:sequence>
          <xsd:element ref="pc:Terms" minOccurs="0" maxOccurs="1"/>
        </xsd:sequence>
      </xsd:complex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odifiedby" ma:index="24" nillable="true" ma:displayName="modified by" ma:format="Dropdown" ma:internalName="modifiedby">
      <xsd:simpleType>
        <xsd:restriction base="dms:Text">
          <xsd:maxLength value="255"/>
        </xsd:restriction>
      </xsd:simpleType>
    </xsd:element>
    <xsd:element name="MediaLengthInSeconds" ma:index="25"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d730e7d-a78b-47b5-bb5b-2d54820058b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1d63e42f-2f19-4b53-a6af-bcff59855b45}" ma:internalName="TaxCatchAll" ma:showField="CatchAllData" ma:web="9d730e7d-a78b-47b5-bb5b-2d54820058b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ersonName xmlns="f0434e7d-9510-4721-9b9f-15e23b467bf3">
      <UserInfo>
        <DisplayName/>
        <AccountId xsi:nil="true"/>
        <AccountType/>
      </UserInfo>
    </PersonName>
    <lcf76f155ced4ddcb4097134ff3c332f xmlns="f0434e7d-9510-4721-9b9f-15e23b467bf3">
      <Terms xmlns="http://schemas.microsoft.com/office/infopath/2007/PartnerControls"/>
    </lcf76f155ced4ddcb4097134ff3c332f>
    <DocumentCollected xmlns="f0434e7d-9510-4721-9b9f-15e23b467bf3" xsi:nil="true"/>
    <modifiedby xmlns="f0434e7d-9510-4721-9b9f-15e23b467bf3" xsi:nil="true"/>
    <TaxCatchAll xmlns="9d730e7d-a78b-47b5-bb5b-2d54820058b0" xsi:nil="true"/>
    <Comments xmlns="f0434e7d-9510-4721-9b9f-15e23b467bf3" xsi:nil="true"/>
  </documentManagement>
</p:properties>
</file>

<file path=customXml/itemProps1.xml><?xml version="1.0" encoding="utf-8"?>
<ds:datastoreItem xmlns:ds="http://schemas.openxmlformats.org/officeDocument/2006/customXml" ds:itemID="{A0A27524-CB7D-4CFD-84F7-5F7ECC6A378C}"/>
</file>

<file path=customXml/itemProps2.xml><?xml version="1.0" encoding="utf-8"?>
<ds:datastoreItem xmlns:ds="http://schemas.openxmlformats.org/officeDocument/2006/customXml" ds:itemID="{E4413907-71EC-4A6F-B619-4D349FA3A528}"/>
</file>

<file path=customXml/itemProps3.xml><?xml version="1.0" encoding="utf-8"?>
<ds:datastoreItem xmlns:ds="http://schemas.openxmlformats.org/officeDocument/2006/customXml" ds:itemID="{3A0F729F-515C-4FF4-88BE-93F8AB3D288B}"/>
</file>

<file path=docProps/app.xml><?xml version="1.0" encoding="utf-8"?>
<Properties xmlns="http://schemas.openxmlformats.org/officeDocument/2006/extended-properties" xmlns:vt="http://schemas.openxmlformats.org/officeDocument/2006/docPropsVTypes">
  <TotalTime>3324</TotalTime>
  <Words>773</Words>
  <Application>Microsoft Office PowerPoint</Application>
  <PresentationFormat>Widescreen</PresentationFormat>
  <Paragraphs>48</Paragraphs>
  <Slides>7</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Arial</vt:lpstr>
      <vt:lpstr>Calibri</vt:lpstr>
      <vt:lpstr>Calibri Light</vt:lpstr>
      <vt:lpstr>Microsoft Sans Serif</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POI</dc:creator>
  <cp:lastModifiedBy>Amrit Raj Singh</cp:lastModifiedBy>
  <cp:revision>67</cp:revision>
  <dcterms:created xsi:type="dcterms:W3CDTF">2021-01-29T14:16:34Z</dcterms:created>
  <dcterms:modified xsi:type="dcterms:W3CDTF">2022-08-10T07:14:07Z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0x010100969B9AF3418F1E4FAF64542603C36E5D</vt:lpwstr>
  </property>
</Properties>
</file>